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Work Sans ExtraLight"/>
      <p:regular r:id="rId27"/>
      <p:bold r:id="rId28"/>
      <p:italic r:id="rId29"/>
      <p:boldItalic r:id="rId30"/>
    </p:embeddedFont>
    <p:embeddedFont>
      <p:font typeface="Raleway"/>
      <p:regular r:id="rId31"/>
      <p:bold r:id="rId32"/>
      <p:italic r:id="rId33"/>
      <p:boldItalic r:id="rId34"/>
    </p:embeddedFont>
    <p:embeddedFont>
      <p:font typeface="Work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iFtjHrRja52IKaAo8aH7zzFQDt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E1B326-87A1-4239-B894-E7F1862833BB}">
  <a:tblStyle styleId="{D8E1B326-87A1-4239-B894-E7F1862833B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2ED51371-6E5F-4BDA-8224-38BD84F164C9}"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WorkSansExtraLight-bold.fntdata"/><Relationship Id="rId27" Type="http://schemas.openxmlformats.org/officeDocument/2006/relationships/font" Target="fonts/WorkSansExtra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WorkSansExtraLigh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font" Target="fonts/WorkSansExtraLight-boldItalic.fntdata"/><Relationship Id="rId11" Type="http://schemas.openxmlformats.org/officeDocument/2006/relationships/slide" Target="slides/slide6.xml"/><Relationship Id="rId33" Type="http://schemas.openxmlformats.org/officeDocument/2006/relationships/font" Target="fonts/Raleway-italic.fntdata"/><Relationship Id="rId10" Type="http://schemas.openxmlformats.org/officeDocument/2006/relationships/slide" Target="slides/slide5.xml"/><Relationship Id="rId32" Type="http://schemas.openxmlformats.org/officeDocument/2006/relationships/font" Target="fonts/Raleway-bold.fntdata"/><Relationship Id="rId13" Type="http://schemas.openxmlformats.org/officeDocument/2006/relationships/slide" Target="slides/slide8.xml"/><Relationship Id="rId35" Type="http://schemas.openxmlformats.org/officeDocument/2006/relationships/font" Target="fonts/WorkSans-regular.fntdata"/><Relationship Id="rId12" Type="http://schemas.openxmlformats.org/officeDocument/2006/relationships/slide" Target="slides/slide7.xml"/><Relationship Id="rId34" Type="http://schemas.openxmlformats.org/officeDocument/2006/relationships/font" Target="fonts/Raleway-boldItalic.fntdata"/><Relationship Id="rId15" Type="http://schemas.openxmlformats.org/officeDocument/2006/relationships/slide" Target="slides/slide10.xml"/><Relationship Id="rId37" Type="http://schemas.openxmlformats.org/officeDocument/2006/relationships/font" Target="fonts/WorkSans-italic.fntdata"/><Relationship Id="rId14" Type="http://schemas.openxmlformats.org/officeDocument/2006/relationships/slide" Target="slides/slide9.xml"/><Relationship Id="rId36" Type="http://schemas.openxmlformats.org/officeDocument/2006/relationships/font" Target="fonts/WorkSans-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Work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02a8457726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02a8457726_1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202a8457726_1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7401dc052e3e9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87401dc052e3e9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87401dc052e3e9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87401dc052e3e92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87401dc052e3e92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87401dc052e3e92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87401dc052e3e92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87401dc052e3e92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87401dc052e3e92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87401dc052e3e92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87401dc052e3e92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87401dc052e3e92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87401dc052e3e92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87401dc052e3e92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87401dc052e3e92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02a8457726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02a8457726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202a8457726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02a8457726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202a8457726_1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202a8457726_1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Point de collecte D3E : Décheterie et les différents organismes de collecte. A approfondir </a:t>
            </a:r>
            <a:endParaRPr/>
          </a:p>
        </p:txBody>
      </p:sp>
      <p:sp>
        <p:nvSpPr>
          <p:cNvPr id="193" name="Google Shape;19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5" name="Shape 15"/>
        <p:cNvGrpSpPr/>
        <p:nvPr/>
      </p:nvGrpSpPr>
      <p:grpSpPr>
        <a:xfrm>
          <a:off x="0" y="0"/>
          <a:ext cx="0" cy="0"/>
          <a:chOff x="0" y="0"/>
          <a:chExt cx="0" cy="0"/>
        </a:xfrm>
      </p:grpSpPr>
      <p:sp>
        <p:nvSpPr>
          <p:cNvPr id="16" name="Google Shape;1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67" name="Shape 67"/>
        <p:cNvGrpSpPr/>
        <p:nvPr/>
      </p:nvGrpSpPr>
      <p:grpSpPr>
        <a:xfrm>
          <a:off x="0" y="0"/>
          <a:ext cx="0" cy="0"/>
          <a:chOff x="0" y="0"/>
          <a:chExt cx="0" cy="0"/>
        </a:xfrm>
      </p:grpSpPr>
      <p:sp>
        <p:nvSpPr>
          <p:cNvPr id="68" name="Google Shape;6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72" name="Shape 72"/>
        <p:cNvGrpSpPr/>
        <p:nvPr/>
      </p:nvGrpSpPr>
      <p:grpSpPr>
        <a:xfrm>
          <a:off x="0" y="0"/>
          <a:ext cx="0" cy="0"/>
          <a:chOff x="0" y="0"/>
          <a:chExt cx="0" cy="0"/>
        </a:xfrm>
      </p:grpSpPr>
      <p:sp>
        <p:nvSpPr>
          <p:cNvPr id="73" name="Google Shape;73;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79" name="Shape 79"/>
        <p:cNvGrpSpPr/>
        <p:nvPr/>
      </p:nvGrpSpPr>
      <p:grpSpPr>
        <a:xfrm>
          <a:off x="0" y="0"/>
          <a:ext cx="0" cy="0"/>
          <a:chOff x="0" y="0"/>
          <a:chExt cx="0" cy="0"/>
        </a:xfrm>
      </p:grpSpPr>
      <p:sp>
        <p:nvSpPr>
          <p:cNvPr id="80" name="Google Shape;80;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8"/>
          <p:cNvSpPr/>
          <p:nvPr>
            <p:ph idx="2" type="pic"/>
          </p:nvPr>
        </p:nvSpPr>
        <p:spPr>
          <a:xfrm>
            <a:off x="5183188" y="987425"/>
            <a:ext cx="6172200" cy="4873625"/>
          </a:xfrm>
          <a:prstGeom prst="rect">
            <a:avLst/>
          </a:prstGeom>
          <a:noFill/>
          <a:ln>
            <a:noFill/>
          </a:ln>
        </p:spPr>
      </p:sp>
      <p:sp>
        <p:nvSpPr>
          <p:cNvPr id="82" name="Google Shape;82;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86" name="Shape 86"/>
        <p:cNvGrpSpPr/>
        <p:nvPr/>
      </p:nvGrpSpPr>
      <p:grpSpPr>
        <a:xfrm>
          <a:off x="0" y="0"/>
          <a:ext cx="0" cy="0"/>
          <a:chOff x="0" y="0"/>
          <a:chExt cx="0" cy="0"/>
        </a:xfrm>
      </p:grpSpPr>
      <p:sp>
        <p:nvSpPr>
          <p:cNvPr id="87" name="Google Shape;87;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92" name="Shape 92"/>
        <p:cNvGrpSpPr/>
        <p:nvPr/>
      </p:nvGrpSpPr>
      <p:grpSpPr>
        <a:xfrm>
          <a:off x="0" y="0"/>
          <a:ext cx="0" cy="0"/>
          <a:chOff x="0" y="0"/>
          <a:chExt cx="0" cy="0"/>
        </a:xfrm>
      </p:grpSpPr>
      <p:sp>
        <p:nvSpPr>
          <p:cNvPr id="93" name="Google Shape;93;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maire_01">
  <p:cSld name="Sommaire_01">
    <p:spTree>
      <p:nvGrpSpPr>
        <p:cNvPr id="98" name="Shape 98"/>
        <p:cNvGrpSpPr/>
        <p:nvPr/>
      </p:nvGrpSpPr>
      <p:grpSpPr>
        <a:xfrm>
          <a:off x="0" y="0"/>
          <a:ext cx="0" cy="0"/>
          <a:chOff x="0" y="0"/>
          <a:chExt cx="0" cy="0"/>
        </a:xfrm>
      </p:grpSpPr>
      <p:sp>
        <p:nvSpPr>
          <p:cNvPr id="99" name="Google Shape;99;p31"/>
          <p:cNvSpPr/>
          <p:nvPr/>
        </p:nvSpPr>
        <p:spPr>
          <a:xfrm>
            <a:off x="8593111" y="2007481"/>
            <a:ext cx="3236400" cy="3240000"/>
          </a:xfrm>
          <a:prstGeom prst="rect">
            <a:avLst/>
          </a:prstGeom>
          <a:solidFill>
            <a:srgbClr val="88D9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 name="Google Shape;100;p31"/>
          <p:cNvSpPr/>
          <p:nvPr/>
        </p:nvSpPr>
        <p:spPr>
          <a:xfrm>
            <a:off x="4464864" y="2007481"/>
            <a:ext cx="3236400" cy="3240000"/>
          </a:xfrm>
          <a:prstGeom prst="rect">
            <a:avLst/>
          </a:prstGeom>
          <a:solidFill>
            <a:srgbClr val="FF86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1" name="Google Shape;101;p31"/>
          <p:cNvSpPr/>
          <p:nvPr/>
        </p:nvSpPr>
        <p:spPr>
          <a:xfrm>
            <a:off x="376959" y="2007481"/>
            <a:ext cx="3236400" cy="3240000"/>
          </a:xfrm>
          <a:prstGeom prst="rect">
            <a:avLst/>
          </a:prstGeom>
          <a:solidFill>
            <a:srgbClr val="1057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 name="Google Shape;102;p31"/>
          <p:cNvSpPr txBox="1"/>
          <p:nvPr/>
        </p:nvSpPr>
        <p:spPr>
          <a:xfrm>
            <a:off x="241655" y="495909"/>
            <a:ext cx="441113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0">
                <a:solidFill>
                  <a:srgbClr val="FE5715"/>
                </a:solidFill>
                <a:latin typeface="Work Sans ExtraLight"/>
                <a:ea typeface="Work Sans ExtraLight"/>
                <a:cs typeface="Work Sans ExtraLight"/>
                <a:sym typeface="Work Sans ExtraLight"/>
              </a:rPr>
              <a:t>Sommaire</a:t>
            </a:r>
            <a:endParaRPr/>
          </a:p>
        </p:txBody>
      </p:sp>
      <p:sp>
        <p:nvSpPr>
          <p:cNvPr id="103" name="Google Shape;103;p31"/>
          <p:cNvSpPr txBox="1"/>
          <p:nvPr>
            <p:ph idx="1" type="body"/>
          </p:nvPr>
        </p:nvSpPr>
        <p:spPr>
          <a:xfrm>
            <a:off x="360000" y="2007481"/>
            <a:ext cx="3240000" cy="3240000"/>
          </a:xfrm>
          <a:prstGeom prst="rect">
            <a:avLst/>
          </a:prstGeom>
          <a:noFill/>
          <a:ln>
            <a:noFill/>
          </a:ln>
        </p:spPr>
        <p:txBody>
          <a:bodyPr anchorCtr="0" anchor="ctr" bIns="45700" lIns="360000" spcFirstLastPara="1" rIns="360000" wrap="square" tIns="46800">
            <a:normAutofit/>
          </a:bodyPr>
          <a:lstStyle>
            <a:lvl1pPr indent="-533400" lvl="0" marL="457200" algn="ctr">
              <a:lnSpc>
                <a:spcPct val="110000"/>
              </a:lnSpc>
              <a:spcBef>
                <a:spcPts val="1000"/>
              </a:spcBef>
              <a:spcAft>
                <a:spcPts val="0"/>
              </a:spcAft>
              <a:buClr>
                <a:schemeClr val="lt1"/>
              </a:buClr>
              <a:buSzPts val="4800"/>
              <a:buFont typeface="Calibri"/>
              <a:buAutoNum type="arabicPeriod"/>
              <a:defRPr b="0" i="0" sz="2400">
                <a:solidFill>
                  <a:schemeClr val="lt2"/>
                </a:solidFill>
                <a:latin typeface="Work Sans ExtraLight"/>
                <a:ea typeface="Work Sans ExtraLight"/>
                <a:cs typeface="Work Sans ExtraLight"/>
                <a:sym typeface="Work Sans ExtraLight"/>
              </a:defRPr>
            </a:lvl1pPr>
            <a:lvl2pPr indent="-228600" lvl="1" marL="914400" algn="l">
              <a:lnSpc>
                <a:spcPct val="90000"/>
              </a:lnSpc>
              <a:spcBef>
                <a:spcPts val="500"/>
              </a:spcBef>
              <a:spcAft>
                <a:spcPts val="0"/>
              </a:spcAft>
              <a:buClr>
                <a:srgbClr val="888888"/>
              </a:buClr>
              <a:buSzPts val="1800"/>
              <a:buNone/>
              <a:defRPr sz="1800">
                <a:solidFill>
                  <a:srgbClr val="888888"/>
                </a:solidFill>
              </a:defRPr>
            </a:lvl2pPr>
            <a:lvl3pPr indent="-228600" lvl="2" marL="1371600" algn="l">
              <a:lnSpc>
                <a:spcPct val="90000"/>
              </a:lnSpc>
              <a:spcBef>
                <a:spcPts val="500"/>
              </a:spcBef>
              <a:spcAft>
                <a:spcPts val="0"/>
              </a:spcAft>
              <a:buClr>
                <a:srgbClr val="888888"/>
              </a:buClr>
              <a:buSzPts val="1600"/>
              <a:buNone/>
              <a:defRPr sz="1600">
                <a:solidFill>
                  <a:srgbClr val="888888"/>
                </a:solidFill>
              </a:defRPr>
            </a:lvl3pPr>
            <a:lvl4pPr indent="-228600" lvl="3" marL="1828800" algn="l">
              <a:lnSpc>
                <a:spcPct val="90000"/>
              </a:lnSpc>
              <a:spcBef>
                <a:spcPts val="500"/>
              </a:spcBef>
              <a:spcAft>
                <a:spcPts val="0"/>
              </a:spcAft>
              <a:buClr>
                <a:srgbClr val="888888"/>
              </a:buClr>
              <a:buSzPts val="1400"/>
              <a:buNone/>
              <a:defRPr sz="1400">
                <a:solidFill>
                  <a:srgbClr val="888888"/>
                </a:solidFill>
              </a:defRPr>
            </a:lvl4pPr>
            <a:lvl5pPr indent="-228600" lvl="4" marL="2286000" algn="l">
              <a:lnSpc>
                <a:spcPct val="90000"/>
              </a:lnSpc>
              <a:spcBef>
                <a:spcPts val="500"/>
              </a:spcBef>
              <a:spcAft>
                <a:spcPts val="0"/>
              </a:spcAft>
              <a:buClr>
                <a:srgbClr val="888888"/>
              </a:buClr>
              <a:buSzPts val="1400"/>
              <a:buNone/>
              <a:defRPr sz="1400">
                <a:solidFill>
                  <a:srgbClr val="888888"/>
                </a:solidFill>
              </a:defRPr>
            </a:lvl5pPr>
            <a:lvl6pPr indent="-228600" lvl="5" marL="2743200" algn="l">
              <a:lnSpc>
                <a:spcPct val="90000"/>
              </a:lnSpc>
              <a:spcBef>
                <a:spcPts val="500"/>
              </a:spcBef>
              <a:spcAft>
                <a:spcPts val="0"/>
              </a:spcAft>
              <a:buClr>
                <a:srgbClr val="888888"/>
              </a:buClr>
              <a:buSzPts val="1400"/>
              <a:buNone/>
              <a:defRPr sz="1400">
                <a:solidFill>
                  <a:srgbClr val="888888"/>
                </a:solidFill>
              </a:defRPr>
            </a:lvl6pPr>
            <a:lvl7pPr indent="-228600" lvl="6" marL="3200400" algn="l">
              <a:lnSpc>
                <a:spcPct val="90000"/>
              </a:lnSpc>
              <a:spcBef>
                <a:spcPts val="500"/>
              </a:spcBef>
              <a:spcAft>
                <a:spcPts val="0"/>
              </a:spcAft>
              <a:buClr>
                <a:srgbClr val="888888"/>
              </a:buClr>
              <a:buSzPts val="1400"/>
              <a:buNone/>
              <a:defRPr sz="1400">
                <a:solidFill>
                  <a:srgbClr val="888888"/>
                </a:solidFill>
              </a:defRPr>
            </a:lvl7pPr>
            <a:lvl8pPr indent="-228600" lvl="7" marL="3657600" algn="l">
              <a:lnSpc>
                <a:spcPct val="90000"/>
              </a:lnSpc>
              <a:spcBef>
                <a:spcPts val="500"/>
              </a:spcBef>
              <a:spcAft>
                <a:spcPts val="0"/>
              </a:spcAft>
              <a:buClr>
                <a:srgbClr val="888888"/>
              </a:buClr>
              <a:buSzPts val="1400"/>
              <a:buNone/>
              <a:defRPr sz="1400">
                <a:solidFill>
                  <a:srgbClr val="888888"/>
                </a:solidFill>
              </a:defRPr>
            </a:lvl8pPr>
            <a:lvl9pPr indent="-228600" lvl="8" marL="4114800" algn="l">
              <a:lnSpc>
                <a:spcPct val="90000"/>
              </a:lnSpc>
              <a:spcBef>
                <a:spcPts val="500"/>
              </a:spcBef>
              <a:spcAft>
                <a:spcPts val="0"/>
              </a:spcAft>
              <a:buClr>
                <a:srgbClr val="888888"/>
              </a:buClr>
              <a:buSzPts val="1400"/>
              <a:buNone/>
              <a:defRPr sz="1400">
                <a:solidFill>
                  <a:srgbClr val="888888"/>
                </a:solidFill>
              </a:defRPr>
            </a:lvl9pPr>
          </a:lstStyle>
          <a:p/>
        </p:txBody>
      </p:sp>
      <p:sp>
        <p:nvSpPr>
          <p:cNvPr id="104" name="Google Shape;104;p31"/>
          <p:cNvSpPr txBox="1"/>
          <p:nvPr>
            <p:ph idx="2" type="body"/>
          </p:nvPr>
        </p:nvSpPr>
        <p:spPr>
          <a:xfrm>
            <a:off x="4467520" y="2007481"/>
            <a:ext cx="3240000" cy="3240000"/>
          </a:xfrm>
          <a:prstGeom prst="rect">
            <a:avLst/>
          </a:prstGeom>
          <a:noFill/>
          <a:ln>
            <a:noFill/>
          </a:ln>
        </p:spPr>
        <p:txBody>
          <a:bodyPr anchorCtr="0" anchor="ctr" bIns="45700" lIns="360000" spcFirstLastPara="1" rIns="360000" wrap="square" tIns="46800">
            <a:normAutofit/>
          </a:bodyPr>
          <a:lstStyle>
            <a:lvl1pPr indent="-533400" lvl="0" marL="457200" algn="ctr">
              <a:lnSpc>
                <a:spcPct val="110000"/>
              </a:lnSpc>
              <a:spcBef>
                <a:spcPts val="1000"/>
              </a:spcBef>
              <a:spcAft>
                <a:spcPts val="0"/>
              </a:spcAft>
              <a:buClr>
                <a:schemeClr val="lt1"/>
              </a:buClr>
              <a:buSzPts val="4800"/>
              <a:buFont typeface="Calibri"/>
              <a:buAutoNum type="arabicPeriod" startAt="2"/>
              <a:defRPr b="0" i="0" sz="2400">
                <a:solidFill>
                  <a:schemeClr val="lt2"/>
                </a:solidFill>
                <a:latin typeface="Work Sans ExtraLight"/>
                <a:ea typeface="Work Sans ExtraLight"/>
                <a:cs typeface="Work Sans ExtraLight"/>
                <a:sym typeface="Work Sans ExtraLight"/>
              </a:defRPr>
            </a:lvl1pPr>
            <a:lvl2pPr indent="-228600" lvl="1" marL="914400" algn="l">
              <a:lnSpc>
                <a:spcPct val="90000"/>
              </a:lnSpc>
              <a:spcBef>
                <a:spcPts val="500"/>
              </a:spcBef>
              <a:spcAft>
                <a:spcPts val="0"/>
              </a:spcAft>
              <a:buClr>
                <a:srgbClr val="888888"/>
              </a:buClr>
              <a:buSzPts val="1800"/>
              <a:buNone/>
              <a:defRPr sz="1800">
                <a:solidFill>
                  <a:srgbClr val="888888"/>
                </a:solidFill>
              </a:defRPr>
            </a:lvl2pPr>
            <a:lvl3pPr indent="-228600" lvl="2" marL="1371600" algn="l">
              <a:lnSpc>
                <a:spcPct val="90000"/>
              </a:lnSpc>
              <a:spcBef>
                <a:spcPts val="500"/>
              </a:spcBef>
              <a:spcAft>
                <a:spcPts val="0"/>
              </a:spcAft>
              <a:buClr>
                <a:srgbClr val="888888"/>
              </a:buClr>
              <a:buSzPts val="1600"/>
              <a:buNone/>
              <a:defRPr sz="1600">
                <a:solidFill>
                  <a:srgbClr val="888888"/>
                </a:solidFill>
              </a:defRPr>
            </a:lvl3pPr>
            <a:lvl4pPr indent="-228600" lvl="3" marL="1828800" algn="l">
              <a:lnSpc>
                <a:spcPct val="90000"/>
              </a:lnSpc>
              <a:spcBef>
                <a:spcPts val="500"/>
              </a:spcBef>
              <a:spcAft>
                <a:spcPts val="0"/>
              </a:spcAft>
              <a:buClr>
                <a:srgbClr val="888888"/>
              </a:buClr>
              <a:buSzPts val="1400"/>
              <a:buNone/>
              <a:defRPr sz="1400">
                <a:solidFill>
                  <a:srgbClr val="888888"/>
                </a:solidFill>
              </a:defRPr>
            </a:lvl4pPr>
            <a:lvl5pPr indent="-228600" lvl="4" marL="2286000" algn="l">
              <a:lnSpc>
                <a:spcPct val="90000"/>
              </a:lnSpc>
              <a:spcBef>
                <a:spcPts val="500"/>
              </a:spcBef>
              <a:spcAft>
                <a:spcPts val="0"/>
              </a:spcAft>
              <a:buClr>
                <a:srgbClr val="888888"/>
              </a:buClr>
              <a:buSzPts val="1400"/>
              <a:buNone/>
              <a:defRPr sz="1400">
                <a:solidFill>
                  <a:srgbClr val="888888"/>
                </a:solidFill>
              </a:defRPr>
            </a:lvl5pPr>
            <a:lvl6pPr indent="-228600" lvl="5" marL="2743200" algn="l">
              <a:lnSpc>
                <a:spcPct val="90000"/>
              </a:lnSpc>
              <a:spcBef>
                <a:spcPts val="500"/>
              </a:spcBef>
              <a:spcAft>
                <a:spcPts val="0"/>
              </a:spcAft>
              <a:buClr>
                <a:srgbClr val="888888"/>
              </a:buClr>
              <a:buSzPts val="1400"/>
              <a:buNone/>
              <a:defRPr sz="1400">
                <a:solidFill>
                  <a:srgbClr val="888888"/>
                </a:solidFill>
              </a:defRPr>
            </a:lvl6pPr>
            <a:lvl7pPr indent="-228600" lvl="6" marL="3200400" algn="l">
              <a:lnSpc>
                <a:spcPct val="90000"/>
              </a:lnSpc>
              <a:spcBef>
                <a:spcPts val="500"/>
              </a:spcBef>
              <a:spcAft>
                <a:spcPts val="0"/>
              </a:spcAft>
              <a:buClr>
                <a:srgbClr val="888888"/>
              </a:buClr>
              <a:buSzPts val="1400"/>
              <a:buNone/>
              <a:defRPr sz="1400">
                <a:solidFill>
                  <a:srgbClr val="888888"/>
                </a:solidFill>
              </a:defRPr>
            </a:lvl7pPr>
            <a:lvl8pPr indent="-228600" lvl="7" marL="3657600" algn="l">
              <a:lnSpc>
                <a:spcPct val="90000"/>
              </a:lnSpc>
              <a:spcBef>
                <a:spcPts val="500"/>
              </a:spcBef>
              <a:spcAft>
                <a:spcPts val="0"/>
              </a:spcAft>
              <a:buClr>
                <a:srgbClr val="888888"/>
              </a:buClr>
              <a:buSzPts val="1400"/>
              <a:buNone/>
              <a:defRPr sz="1400">
                <a:solidFill>
                  <a:srgbClr val="888888"/>
                </a:solidFill>
              </a:defRPr>
            </a:lvl8pPr>
            <a:lvl9pPr indent="-228600" lvl="8" marL="4114800" algn="l">
              <a:lnSpc>
                <a:spcPct val="90000"/>
              </a:lnSpc>
              <a:spcBef>
                <a:spcPts val="500"/>
              </a:spcBef>
              <a:spcAft>
                <a:spcPts val="0"/>
              </a:spcAft>
              <a:buClr>
                <a:srgbClr val="888888"/>
              </a:buClr>
              <a:buSzPts val="1400"/>
              <a:buNone/>
              <a:defRPr sz="1400">
                <a:solidFill>
                  <a:srgbClr val="888888"/>
                </a:solidFill>
              </a:defRPr>
            </a:lvl9pPr>
          </a:lstStyle>
          <a:p/>
        </p:txBody>
      </p:sp>
      <p:sp>
        <p:nvSpPr>
          <p:cNvPr id="105" name="Google Shape;105;p31"/>
          <p:cNvSpPr txBox="1"/>
          <p:nvPr>
            <p:ph idx="3" type="body"/>
          </p:nvPr>
        </p:nvSpPr>
        <p:spPr>
          <a:xfrm>
            <a:off x="8575041" y="2007481"/>
            <a:ext cx="3240000" cy="3240000"/>
          </a:xfrm>
          <a:prstGeom prst="rect">
            <a:avLst/>
          </a:prstGeom>
          <a:noFill/>
          <a:ln>
            <a:noFill/>
          </a:ln>
        </p:spPr>
        <p:txBody>
          <a:bodyPr anchorCtr="0" anchor="ctr" bIns="45700" lIns="360000" spcFirstLastPara="1" rIns="360000" wrap="square" tIns="46800">
            <a:normAutofit/>
          </a:bodyPr>
          <a:lstStyle>
            <a:lvl1pPr indent="-533400" lvl="0" marL="457200" algn="ctr">
              <a:lnSpc>
                <a:spcPct val="110000"/>
              </a:lnSpc>
              <a:spcBef>
                <a:spcPts val="1000"/>
              </a:spcBef>
              <a:spcAft>
                <a:spcPts val="0"/>
              </a:spcAft>
              <a:buClr>
                <a:schemeClr val="lt1"/>
              </a:buClr>
              <a:buSzPts val="4800"/>
              <a:buFont typeface="Calibri"/>
              <a:buAutoNum type="arabicPeriod" startAt="3"/>
              <a:defRPr b="0" i="0" sz="2400">
                <a:solidFill>
                  <a:schemeClr val="lt2"/>
                </a:solidFill>
                <a:latin typeface="Work Sans ExtraLight"/>
                <a:ea typeface="Work Sans ExtraLight"/>
                <a:cs typeface="Work Sans ExtraLight"/>
                <a:sym typeface="Work Sans ExtraLight"/>
              </a:defRPr>
            </a:lvl1pPr>
            <a:lvl2pPr indent="-228600" lvl="1" marL="914400" algn="l">
              <a:lnSpc>
                <a:spcPct val="90000"/>
              </a:lnSpc>
              <a:spcBef>
                <a:spcPts val="500"/>
              </a:spcBef>
              <a:spcAft>
                <a:spcPts val="0"/>
              </a:spcAft>
              <a:buClr>
                <a:srgbClr val="888888"/>
              </a:buClr>
              <a:buSzPts val="1800"/>
              <a:buNone/>
              <a:defRPr sz="1800">
                <a:solidFill>
                  <a:srgbClr val="888888"/>
                </a:solidFill>
              </a:defRPr>
            </a:lvl2pPr>
            <a:lvl3pPr indent="-228600" lvl="2" marL="1371600" algn="l">
              <a:lnSpc>
                <a:spcPct val="90000"/>
              </a:lnSpc>
              <a:spcBef>
                <a:spcPts val="500"/>
              </a:spcBef>
              <a:spcAft>
                <a:spcPts val="0"/>
              </a:spcAft>
              <a:buClr>
                <a:srgbClr val="888888"/>
              </a:buClr>
              <a:buSzPts val="1600"/>
              <a:buNone/>
              <a:defRPr sz="1600">
                <a:solidFill>
                  <a:srgbClr val="888888"/>
                </a:solidFill>
              </a:defRPr>
            </a:lvl3pPr>
            <a:lvl4pPr indent="-228600" lvl="3" marL="1828800" algn="l">
              <a:lnSpc>
                <a:spcPct val="90000"/>
              </a:lnSpc>
              <a:spcBef>
                <a:spcPts val="500"/>
              </a:spcBef>
              <a:spcAft>
                <a:spcPts val="0"/>
              </a:spcAft>
              <a:buClr>
                <a:srgbClr val="888888"/>
              </a:buClr>
              <a:buSzPts val="1400"/>
              <a:buNone/>
              <a:defRPr sz="1400">
                <a:solidFill>
                  <a:srgbClr val="888888"/>
                </a:solidFill>
              </a:defRPr>
            </a:lvl4pPr>
            <a:lvl5pPr indent="-228600" lvl="4" marL="2286000" algn="l">
              <a:lnSpc>
                <a:spcPct val="90000"/>
              </a:lnSpc>
              <a:spcBef>
                <a:spcPts val="500"/>
              </a:spcBef>
              <a:spcAft>
                <a:spcPts val="0"/>
              </a:spcAft>
              <a:buClr>
                <a:srgbClr val="888888"/>
              </a:buClr>
              <a:buSzPts val="1400"/>
              <a:buNone/>
              <a:defRPr sz="1400">
                <a:solidFill>
                  <a:srgbClr val="888888"/>
                </a:solidFill>
              </a:defRPr>
            </a:lvl5pPr>
            <a:lvl6pPr indent="-228600" lvl="5" marL="2743200" algn="l">
              <a:lnSpc>
                <a:spcPct val="90000"/>
              </a:lnSpc>
              <a:spcBef>
                <a:spcPts val="500"/>
              </a:spcBef>
              <a:spcAft>
                <a:spcPts val="0"/>
              </a:spcAft>
              <a:buClr>
                <a:srgbClr val="888888"/>
              </a:buClr>
              <a:buSzPts val="1400"/>
              <a:buNone/>
              <a:defRPr sz="1400">
                <a:solidFill>
                  <a:srgbClr val="888888"/>
                </a:solidFill>
              </a:defRPr>
            </a:lvl6pPr>
            <a:lvl7pPr indent="-228600" lvl="6" marL="3200400" algn="l">
              <a:lnSpc>
                <a:spcPct val="90000"/>
              </a:lnSpc>
              <a:spcBef>
                <a:spcPts val="500"/>
              </a:spcBef>
              <a:spcAft>
                <a:spcPts val="0"/>
              </a:spcAft>
              <a:buClr>
                <a:srgbClr val="888888"/>
              </a:buClr>
              <a:buSzPts val="1400"/>
              <a:buNone/>
              <a:defRPr sz="1400">
                <a:solidFill>
                  <a:srgbClr val="888888"/>
                </a:solidFill>
              </a:defRPr>
            </a:lvl7pPr>
            <a:lvl8pPr indent="-228600" lvl="7" marL="3657600" algn="l">
              <a:lnSpc>
                <a:spcPct val="90000"/>
              </a:lnSpc>
              <a:spcBef>
                <a:spcPts val="500"/>
              </a:spcBef>
              <a:spcAft>
                <a:spcPts val="0"/>
              </a:spcAft>
              <a:buClr>
                <a:srgbClr val="888888"/>
              </a:buClr>
              <a:buSzPts val="1400"/>
              <a:buNone/>
              <a:defRPr sz="1400">
                <a:solidFill>
                  <a:srgbClr val="888888"/>
                </a:solidFill>
              </a:defRPr>
            </a:lvl8pPr>
            <a:lvl9pPr indent="-228600" lvl="8" marL="4114800" algn="l">
              <a:lnSpc>
                <a:spcPct val="90000"/>
              </a:lnSpc>
              <a:spcBef>
                <a:spcPts val="500"/>
              </a:spcBef>
              <a:spcAft>
                <a:spcPts val="0"/>
              </a:spcAft>
              <a:buClr>
                <a:srgbClr val="888888"/>
              </a:buClr>
              <a:buSzPts val="1400"/>
              <a:buNone/>
              <a:defRPr sz="1400">
                <a:solidFill>
                  <a:srgbClr val="888888"/>
                </a:solidFill>
              </a:defRPr>
            </a:lvl9pPr>
          </a:lstStyle>
          <a:p/>
        </p:txBody>
      </p:sp>
      <p:sp>
        <p:nvSpPr>
          <p:cNvPr id="106" name="Google Shape;10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exte seul">
  <p:cSld name="10_Texte seul">
    <p:spTree>
      <p:nvGrpSpPr>
        <p:cNvPr id="107" name="Shape 107"/>
        <p:cNvGrpSpPr/>
        <p:nvPr/>
      </p:nvGrpSpPr>
      <p:grpSpPr>
        <a:xfrm>
          <a:off x="0" y="0"/>
          <a:ext cx="0" cy="0"/>
          <a:chOff x="0" y="0"/>
          <a:chExt cx="0" cy="0"/>
        </a:xfrm>
      </p:grpSpPr>
      <p:sp>
        <p:nvSpPr>
          <p:cNvPr id="108" name="Google Shape;108;p32"/>
          <p:cNvSpPr/>
          <p:nvPr/>
        </p:nvSpPr>
        <p:spPr>
          <a:xfrm>
            <a:off x="0" y="0"/>
            <a:ext cx="12192000" cy="1371600"/>
          </a:xfrm>
          <a:prstGeom prst="rect">
            <a:avLst/>
          </a:prstGeom>
          <a:solidFill>
            <a:srgbClr val="FFA02F"/>
          </a:solidFill>
          <a:ln cap="flat" cmpd="sng" w="12700">
            <a:solidFill>
              <a:srgbClr val="FFA02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32"/>
          <p:cNvSpPr txBox="1"/>
          <p:nvPr>
            <p:ph type="ctrTitle"/>
          </p:nvPr>
        </p:nvSpPr>
        <p:spPr>
          <a:xfrm>
            <a:off x="0" y="0"/>
            <a:ext cx="9673389" cy="1371600"/>
          </a:xfrm>
          <a:prstGeom prst="rect">
            <a:avLst/>
          </a:prstGeom>
          <a:noFill/>
          <a:ln>
            <a:noFill/>
          </a:ln>
        </p:spPr>
        <p:txBody>
          <a:bodyPr anchorCtr="0" anchor="ctr" bIns="45700" lIns="360000" spcFirstLastPara="1" rIns="540000" wrap="square" tIns="45700">
            <a:normAutofit/>
          </a:bodyPr>
          <a:lstStyle>
            <a:lvl1pPr lvl="0" algn="l">
              <a:lnSpc>
                <a:spcPct val="90000"/>
              </a:lnSpc>
              <a:spcBef>
                <a:spcPts val="0"/>
              </a:spcBef>
              <a:spcAft>
                <a:spcPts val="0"/>
              </a:spcAft>
              <a:buClr>
                <a:schemeClr val="lt1"/>
              </a:buClr>
              <a:buSzPts val="3000"/>
              <a:buFont typeface="Calibri"/>
              <a:buAutoNum type="arabicPeriod"/>
              <a:defRPr b="0" i="0" sz="3000">
                <a:solidFill>
                  <a:schemeClr val="lt1"/>
                </a:solidFill>
                <a:latin typeface="Work Sans ExtraLight"/>
                <a:ea typeface="Work Sans ExtraLight"/>
                <a:cs typeface="Work Sans ExtraLight"/>
                <a:sym typeface="Work Sans Extra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
        <p:nvSpPr>
          <p:cNvPr id="111" name="Google Shape;111;p32"/>
          <p:cNvSpPr txBox="1"/>
          <p:nvPr>
            <p:ph idx="1" type="body"/>
          </p:nvPr>
        </p:nvSpPr>
        <p:spPr>
          <a:xfrm>
            <a:off x="360363" y="1743075"/>
            <a:ext cx="11222372" cy="39465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1A70"/>
              </a:buClr>
              <a:buSzPts val="2800"/>
              <a:buChar char="•"/>
              <a:defRPr>
                <a:solidFill>
                  <a:srgbClr val="001A70"/>
                </a:solidFill>
                <a:latin typeface="Work Sans ExtraLight"/>
                <a:ea typeface="Work Sans ExtraLight"/>
                <a:cs typeface="Work Sans ExtraLight"/>
                <a:sym typeface="Work Sans ExtraLight"/>
              </a:defRPr>
            </a:lvl1pPr>
            <a:lvl2pPr indent="-381000" lvl="1" marL="914400" algn="l">
              <a:lnSpc>
                <a:spcPct val="90000"/>
              </a:lnSpc>
              <a:spcBef>
                <a:spcPts val="500"/>
              </a:spcBef>
              <a:spcAft>
                <a:spcPts val="0"/>
              </a:spcAft>
              <a:buClr>
                <a:srgbClr val="001A70"/>
              </a:buClr>
              <a:buSzPts val="2400"/>
              <a:buChar char="•"/>
              <a:defRPr>
                <a:solidFill>
                  <a:srgbClr val="001A70"/>
                </a:solidFill>
                <a:latin typeface="Work Sans ExtraLight"/>
                <a:ea typeface="Work Sans ExtraLight"/>
                <a:cs typeface="Work Sans ExtraLight"/>
                <a:sym typeface="Work Sans ExtraLight"/>
              </a:defRPr>
            </a:lvl2pPr>
            <a:lvl3pPr indent="-355600" lvl="2" marL="1371600" algn="l">
              <a:lnSpc>
                <a:spcPct val="90000"/>
              </a:lnSpc>
              <a:spcBef>
                <a:spcPts val="500"/>
              </a:spcBef>
              <a:spcAft>
                <a:spcPts val="0"/>
              </a:spcAft>
              <a:buClr>
                <a:srgbClr val="001A70"/>
              </a:buClr>
              <a:buSzPts val="2000"/>
              <a:buChar char="•"/>
              <a:defRPr>
                <a:solidFill>
                  <a:srgbClr val="001A70"/>
                </a:solidFill>
                <a:latin typeface="Work Sans ExtraLight"/>
                <a:ea typeface="Work Sans ExtraLight"/>
                <a:cs typeface="Work Sans ExtraLight"/>
                <a:sym typeface="Work Sans ExtraLight"/>
              </a:defRPr>
            </a:lvl3pPr>
            <a:lvl4pPr indent="-342900" lvl="3" marL="1828800" algn="l">
              <a:lnSpc>
                <a:spcPct val="90000"/>
              </a:lnSpc>
              <a:spcBef>
                <a:spcPts val="500"/>
              </a:spcBef>
              <a:spcAft>
                <a:spcPts val="0"/>
              </a:spcAft>
              <a:buClr>
                <a:srgbClr val="001A70"/>
              </a:buClr>
              <a:buSzPts val="1800"/>
              <a:buChar char="•"/>
              <a:defRPr>
                <a:solidFill>
                  <a:srgbClr val="001A70"/>
                </a:solidFill>
                <a:latin typeface="Work Sans ExtraLight"/>
                <a:ea typeface="Work Sans ExtraLight"/>
                <a:cs typeface="Work Sans ExtraLight"/>
                <a:sym typeface="Work Sans ExtraLight"/>
              </a:defRPr>
            </a:lvl4pPr>
            <a:lvl5pPr indent="-342900" lvl="4" marL="2286000" algn="l">
              <a:lnSpc>
                <a:spcPct val="90000"/>
              </a:lnSpc>
              <a:spcBef>
                <a:spcPts val="500"/>
              </a:spcBef>
              <a:spcAft>
                <a:spcPts val="0"/>
              </a:spcAft>
              <a:buClr>
                <a:srgbClr val="001A70"/>
              </a:buClr>
              <a:buSzPts val="1800"/>
              <a:buChar char="•"/>
              <a:defRPr>
                <a:solidFill>
                  <a:srgbClr val="001A70"/>
                </a:solidFill>
                <a:latin typeface="Work Sans ExtraLight"/>
                <a:ea typeface="Work Sans ExtraLight"/>
                <a:cs typeface="Work Sans ExtraLight"/>
                <a:sym typeface="Work Sans Extra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exte seul">
  <p:cSld name="12_Texte seul">
    <p:spTree>
      <p:nvGrpSpPr>
        <p:cNvPr id="112" name="Shape 112"/>
        <p:cNvGrpSpPr/>
        <p:nvPr/>
      </p:nvGrpSpPr>
      <p:grpSpPr>
        <a:xfrm>
          <a:off x="0" y="0"/>
          <a:ext cx="0" cy="0"/>
          <a:chOff x="0" y="0"/>
          <a:chExt cx="0" cy="0"/>
        </a:xfrm>
      </p:grpSpPr>
      <p:sp>
        <p:nvSpPr>
          <p:cNvPr id="113" name="Google Shape;113;p33"/>
          <p:cNvSpPr/>
          <p:nvPr/>
        </p:nvSpPr>
        <p:spPr>
          <a:xfrm>
            <a:off x="0" y="0"/>
            <a:ext cx="12192000" cy="1371600"/>
          </a:xfrm>
          <a:prstGeom prst="rect">
            <a:avLst/>
          </a:prstGeom>
          <a:solidFill>
            <a:srgbClr val="005BBB"/>
          </a:solidFill>
          <a:ln cap="flat" cmpd="sng" w="12700">
            <a:solidFill>
              <a:srgbClr val="005B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33"/>
          <p:cNvSpPr txBox="1"/>
          <p:nvPr>
            <p:ph type="ctrTitle"/>
          </p:nvPr>
        </p:nvSpPr>
        <p:spPr>
          <a:xfrm>
            <a:off x="0" y="0"/>
            <a:ext cx="9673389" cy="1371600"/>
          </a:xfrm>
          <a:prstGeom prst="rect">
            <a:avLst/>
          </a:prstGeom>
          <a:noFill/>
          <a:ln>
            <a:noFill/>
          </a:ln>
        </p:spPr>
        <p:txBody>
          <a:bodyPr anchorCtr="0" anchor="ctr" bIns="45700" lIns="360000" spcFirstLastPara="1" rIns="540000" wrap="square" tIns="45700">
            <a:normAutofit/>
          </a:bodyPr>
          <a:lstStyle>
            <a:lvl1pPr lvl="0" algn="l">
              <a:lnSpc>
                <a:spcPct val="90000"/>
              </a:lnSpc>
              <a:spcBef>
                <a:spcPts val="0"/>
              </a:spcBef>
              <a:spcAft>
                <a:spcPts val="0"/>
              </a:spcAft>
              <a:buClr>
                <a:schemeClr val="lt1"/>
              </a:buClr>
              <a:buSzPts val="3000"/>
              <a:buFont typeface="Calibri"/>
              <a:buAutoNum type="arabicPeriod"/>
              <a:defRPr b="0" i="0" sz="3000">
                <a:solidFill>
                  <a:schemeClr val="lt1"/>
                </a:solidFill>
                <a:latin typeface="Work Sans ExtraLight"/>
                <a:ea typeface="Work Sans ExtraLight"/>
                <a:cs typeface="Work Sans ExtraLight"/>
                <a:sym typeface="Work Sans Extra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
        <p:nvSpPr>
          <p:cNvPr id="116" name="Google Shape;116;p33"/>
          <p:cNvSpPr txBox="1"/>
          <p:nvPr>
            <p:ph idx="1" type="body"/>
          </p:nvPr>
        </p:nvSpPr>
        <p:spPr>
          <a:xfrm>
            <a:off x="360363" y="1743075"/>
            <a:ext cx="11222372" cy="39465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1A70"/>
              </a:buClr>
              <a:buSzPts val="2800"/>
              <a:buChar char="•"/>
              <a:defRPr>
                <a:solidFill>
                  <a:srgbClr val="001A70"/>
                </a:solidFill>
                <a:latin typeface="Work Sans ExtraLight"/>
                <a:ea typeface="Work Sans ExtraLight"/>
                <a:cs typeface="Work Sans ExtraLight"/>
                <a:sym typeface="Work Sans ExtraLight"/>
              </a:defRPr>
            </a:lvl1pPr>
            <a:lvl2pPr indent="-381000" lvl="1" marL="914400" algn="l">
              <a:lnSpc>
                <a:spcPct val="90000"/>
              </a:lnSpc>
              <a:spcBef>
                <a:spcPts val="500"/>
              </a:spcBef>
              <a:spcAft>
                <a:spcPts val="0"/>
              </a:spcAft>
              <a:buClr>
                <a:srgbClr val="001A70"/>
              </a:buClr>
              <a:buSzPts val="2400"/>
              <a:buChar char="•"/>
              <a:defRPr>
                <a:solidFill>
                  <a:srgbClr val="001A70"/>
                </a:solidFill>
                <a:latin typeface="Work Sans ExtraLight"/>
                <a:ea typeface="Work Sans ExtraLight"/>
                <a:cs typeface="Work Sans ExtraLight"/>
                <a:sym typeface="Work Sans ExtraLight"/>
              </a:defRPr>
            </a:lvl2pPr>
            <a:lvl3pPr indent="-355600" lvl="2" marL="1371600" algn="l">
              <a:lnSpc>
                <a:spcPct val="90000"/>
              </a:lnSpc>
              <a:spcBef>
                <a:spcPts val="500"/>
              </a:spcBef>
              <a:spcAft>
                <a:spcPts val="0"/>
              </a:spcAft>
              <a:buClr>
                <a:srgbClr val="001A70"/>
              </a:buClr>
              <a:buSzPts val="2000"/>
              <a:buChar char="•"/>
              <a:defRPr>
                <a:solidFill>
                  <a:srgbClr val="001A70"/>
                </a:solidFill>
                <a:latin typeface="Work Sans ExtraLight"/>
                <a:ea typeface="Work Sans ExtraLight"/>
                <a:cs typeface="Work Sans ExtraLight"/>
                <a:sym typeface="Work Sans ExtraLight"/>
              </a:defRPr>
            </a:lvl3pPr>
            <a:lvl4pPr indent="-342900" lvl="3" marL="1828800" algn="l">
              <a:lnSpc>
                <a:spcPct val="90000"/>
              </a:lnSpc>
              <a:spcBef>
                <a:spcPts val="500"/>
              </a:spcBef>
              <a:spcAft>
                <a:spcPts val="0"/>
              </a:spcAft>
              <a:buClr>
                <a:srgbClr val="001A70"/>
              </a:buClr>
              <a:buSzPts val="1800"/>
              <a:buChar char="•"/>
              <a:defRPr>
                <a:solidFill>
                  <a:srgbClr val="001A70"/>
                </a:solidFill>
                <a:latin typeface="Work Sans ExtraLight"/>
                <a:ea typeface="Work Sans ExtraLight"/>
                <a:cs typeface="Work Sans ExtraLight"/>
                <a:sym typeface="Work Sans ExtraLight"/>
              </a:defRPr>
            </a:lvl4pPr>
            <a:lvl5pPr indent="-342900" lvl="4" marL="2286000" algn="l">
              <a:lnSpc>
                <a:spcPct val="90000"/>
              </a:lnSpc>
              <a:spcBef>
                <a:spcPts val="500"/>
              </a:spcBef>
              <a:spcAft>
                <a:spcPts val="0"/>
              </a:spcAft>
              <a:buClr>
                <a:srgbClr val="001A70"/>
              </a:buClr>
              <a:buSzPts val="1800"/>
              <a:buChar char="•"/>
              <a:defRPr>
                <a:solidFill>
                  <a:srgbClr val="001A70"/>
                </a:solidFill>
                <a:latin typeface="Work Sans ExtraLight"/>
                <a:ea typeface="Work Sans ExtraLight"/>
                <a:cs typeface="Work Sans ExtraLight"/>
                <a:sym typeface="Work Sans Extra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exte seul">
  <p:cSld name="11_Texte seul">
    <p:spTree>
      <p:nvGrpSpPr>
        <p:cNvPr id="19" name="Shape 19"/>
        <p:cNvGrpSpPr/>
        <p:nvPr/>
      </p:nvGrpSpPr>
      <p:grpSpPr>
        <a:xfrm>
          <a:off x="0" y="0"/>
          <a:ext cx="0" cy="0"/>
          <a:chOff x="0" y="0"/>
          <a:chExt cx="0" cy="0"/>
        </a:xfrm>
      </p:grpSpPr>
      <p:sp>
        <p:nvSpPr>
          <p:cNvPr id="20" name="Google Shape;20;p18"/>
          <p:cNvSpPr/>
          <p:nvPr/>
        </p:nvSpPr>
        <p:spPr>
          <a:xfrm>
            <a:off x="0" y="0"/>
            <a:ext cx="12192000" cy="1371600"/>
          </a:xfrm>
          <a:prstGeom prst="rect">
            <a:avLst/>
          </a:prstGeom>
          <a:solidFill>
            <a:srgbClr val="C4D600"/>
          </a:solidFill>
          <a:ln cap="flat" cmpd="sng" w="12700">
            <a:solidFill>
              <a:srgbClr val="C4D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18"/>
          <p:cNvSpPr txBox="1"/>
          <p:nvPr>
            <p:ph type="ctrTitle"/>
          </p:nvPr>
        </p:nvSpPr>
        <p:spPr>
          <a:xfrm>
            <a:off x="0" y="0"/>
            <a:ext cx="9673389" cy="1371600"/>
          </a:xfrm>
          <a:prstGeom prst="rect">
            <a:avLst/>
          </a:prstGeom>
          <a:noFill/>
          <a:ln>
            <a:noFill/>
          </a:ln>
        </p:spPr>
        <p:txBody>
          <a:bodyPr anchorCtr="0" anchor="ctr" bIns="45700" lIns="360000" spcFirstLastPara="1" rIns="540000" wrap="square" tIns="45700">
            <a:normAutofit/>
          </a:bodyPr>
          <a:lstStyle>
            <a:lvl1pPr lvl="0" algn="l">
              <a:lnSpc>
                <a:spcPct val="90000"/>
              </a:lnSpc>
              <a:spcBef>
                <a:spcPts val="0"/>
              </a:spcBef>
              <a:spcAft>
                <a:spcPts val="0"/>
              </a:spcAft>
              <a:buClr>
                <a:schemeClr val="lt1"/>
              </a:buClr>
              <a:buSzPts val="3000"/>
              <a:buFont typeface="Calibri"/>
              <a:buAutoNum type="arabicPeriod"/>
              <a:defRPr b="0" i="0" sz="3000">
                <a:solidFill>
                  <a:schemeClr val="lt1"/>
                </a:solidFill>
                <a:latin typeface="Work Sans ExtraLight"/>
                <a:ea typeface="Work Sans ExtraLight"/>
                <a:cs typeface="Work Sans ExtraLight"/>
                <a:sym typeface="Work Sans Extra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
        <p:nvSpPr>
          <p:cNvPr id="23" name="Google Shape;23;p18"/>
          <p:cNvSpPr txBox="1"/>
          <p:nvPr>
            <p:ph idx="1" type="body"/>
          </p:nvPr>
        </p:nvSpPr>
        <p:spPr>
          <a:xfrm>
            <a:off x="360363" y="1743075"/>
            <a:ext cx="11222372" cy="39465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1A70"/>
              </a:buClr>
              <a:buSzPts val="2800"/>
              <a:buChar char="•"/>
              <a:defRPr>
                <a:solidFill>
                  <a:srgbClr val="001A70"/>
                </a:solidFill>
                <a:latin typeface="Work Sans ExtraLight"/>
                <a:ea typeface="Work Sans ExtraLight"/>
                <a:cs typeface="Work Sans ExtraLight"/>
                <a:sym typeface="Work Sans ExtraLight"/>
              </a:defRPr>
            </a:lvl1pPr>
            <a:lvl2pPr indent="-381000" lvl="1" marL="914400" algn="l">
              <a:lnSpc>
                <a:spcPct val="90000"/>
              </a:lnSpc>
              <a:spcBef>
                <a:spcPts val="500"/>
              </a:spcBef>
              <a:spcAft>
                <a:spcPts val="0"/>
              </a:spcAft>
              <a:buClr>
                <a:srgbClr val="001A70"/>
              </a:buClr>
              <a:buSzPts val="2400"/>
              <a:buChar char="•"/>
              <a:defRPr>
                <a:solidFill>
                  <a:srgbClr val="001A70"/>
                </a:solidFill>
                <a:latin typeface="Work Sans ExtraLight"/>
                <a:ea typeface="Work Sans ExtraLight"/>
                <a:cs typeface="Work Sans ExtraLight"/>
                <a:sym typeface="Work Sans ExtraLight"/>
              </a:defRPr>
            </a:lvl2pPr>
            <a:lvl3pPr indent="-355600" lvl="2" marL="1371600" algn="l">
              <a:lnSpc>
                <a:spcPct val="90000"/>
              </a:lnSpc>
              <a:spcBef>
                <a:spcPts val="500"/>
              </a:spcBef>
              <a:spcAft>
                <a:spcPts val="0"/>
              </a:spcAft>
              <a:buClr>
                <a:srgbClr val="001A70"/>
              </a:buClr>
              <a:buSzPts val="2000"/>
              <a:buChar char="•"/>
              <a:defRPr>
                <a:solidFill>
                  <a:srgbClr val="001A70"/>
                </a:solidFill>
                <a:latin typeface="Work Sans ExtraLight"/>
                <a:ea typeface="Work Sans ExtraLight"/>
                <a:cs typeface="Work Sans ExtraLight"/>
                <a:sym typeface="Work Sans ExtraLight"/>
              </a:defRPr>
            </a:lvl3pPr>
            <a:lvl4pPr indent="-342900" lvl="3" marL="1828800" algn="l">
              <a:lnSpc>
                <a:spcPct val="90000"/>
              </a:lnSpc>
              <a:spcBef>
                <a:spcPts val="500"/>
              </a:spcBef>
              <a:spcAft>
                <a:spcPts val="0"/>
              </a:spcAft>
              <a:buClr>
                <a:srgbClr val="001A70"/>
              </a:buClr>
              <a:buSzPts val="1800"/>
              <a:buChar char="•"/>
              <a:defRPr>
                <a:solidFill>
                  <a:srgbClr val="001A70"/>
                </a:solidFill>
                <a:latin typeface="Work Sans ExtraLight"/>
                <a:ea typeface="Work Sans ExtraLight"/>
                <a:cs typeface="Work Sans ExtraLight"/>
                <a:sym typeface="Work Sans ExtraLight"/>
              </a:defRPr>
            </a:lvl4pPr>
            <a:lvl5pPr indent="-342900" lvl="4" marL="2286000" algn="l">
              <a:lnSpc>
                <a:spcPct val="90000"/>
              </a:lnSpc>
              <a:spcBef>
                <a:spcPts val="500"/>
              </a:spcBef>
              <a:spcAft>
                <a:spcPts val="0"/>
              </a:spcAft>
              <a:buClr>
                <a:srgbClr val="001A70"/>
              </a:buClr>
              <a:buSzPts val="1800"/>
              <a:buChar char="•"/>
              <a:defRPr>
                <a:solidFill>
                  <a:srgbClr val="001A70"/>
                </a:solidFill>
                <a:latin typeface="Work Sans ExtraLight"/>
                <a:ea typeface="Work Sans ExtraLight"/>
                <a:cs typeface="Work Sans ExtraLight"/>
                <a:sym typeface="Work Sans Extra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exte seul">
  <p:cSld name="7_Texte seul">
    <p:spTree>
      <p:nvGrpSpPr>
        <p:cNvPr id="24" name="Shape 24"/>
        <p:cNvGrpSpPr/>
        <p:nvPr/>
      </p:nvGrpSpPr>
      <p:grpSpPr>
        <a:xfrm>
          <a:off x="0" y="0"/>
          <a:ext cx="0" cy="0"/>
          <a:chOff x="0" y="0"/>
          <a:chExt cx="0" cy="0"/>
        </a:xfrm>
      </p:grpSpPr>
      <p:sp>
        <p:nvSpPr>
          <p:cNvPr id="25" name="Google Shape;25;p19"/>
          <p:cNvSpPr/>
          <p:nvPr/>
        </p:nvSpPr>
        <p:spPr>
          <a:xfrm>
            <a:off x="0" y="0"/>
            <a:ext cx="1897811" cy="6858000"/>
          </a:xfrm>
          <a:prstGeom prst="rect">
            <a:avLst/>
          </a:prstGeom>
          <a:solidFill>
            <a:srgbClr val="C4D600"/>
          </a:solidFill>
          <a:ln cap="flat" cmpd="sng" w="12700">
            <a:solidFill>
              <a:srgbClr val="C4D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600">
              <a:solidFill>
                <a:srgbClr val="FFFFFF"/>
              </a:solidFill>
              <a:latin typeface="Work Sans ExtraLight"/>
              <a:ea typeface="Work Sans ExtraLight"/>
              <a:cs typeface="Work Sans ExtraLight"/>
              <a:sym typeface="Work Sans ExtraLight"/>
            </a:endParaRPr>
          </a:p>
        </p:txBody>
      </p:sp>
      <p:sp>
        <p:nvSpPr>
          <p:cNvPr id="26" name="Google Shape;26;p19"/>
          <p:cNvSpPr txBox="1"/>
          <p:nvPr>
            <p:ph type="ctrTitle"/>
          </p:nvPr>
        </p:nvSpPr>
        <p:spPr>
          <a:xfrm>
            <a:off x="1897811" y="0"/>
            <a:ext cx="9673389" cy="1371600"/>
          </a:xfrm>
          <a:prstGeom prst="rect">
            <a:avLst/>
          </a:prstGeom>
          <a:noFill/>
          <a:ln>
            <a:noFill/>
          </a:ln>
        </p:spPr>
        <p:txBody>
          <a:bodyPr anchorCtr="0" anchor="ctr" bIns="45700" lIns="360000" spcFirstLastPara="1" rIns="540000" wrap="square" tIns="45700">
            <a:normAutofit/>
          </a:bodyPr>
          <a:lstStyle>
            <a:lvl1pPr lvl="0" algn="l">
              <a:lnSpc>
                <a:spcPct val="90000"/>
              </a:lnSpc>
              <a:spcBef>
                <a:spcPts val="0"/>
              </a:spcBef>
              <a:spcAft>
                <a:spcPts val="0"/>
              </a:spcAft>
              <a:buClr>
                <a:srgbClr val="1089FF"/>
              </a:buClr>
              <a:buSzPts val="3000"/>
              <a:buFont typeface="Calibri"/>
              <a:buAutoNum type="arabicPeriod"/>
              <a:defRPr b="0" i="0" sz="3000">
                <a:solidFill>
                  <a:srgbClr val="1089FF"/>
                </a:solidFill>
                <a:latin typeface="Work Sans ExtraLight"/>
                <a:ea typeface="Work Sans ExtraLight"/>
                <a:cs typeface="Work Sans ExtraLight"/>
                <a:sym typeface="Work Sans Extra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sp>
        <p:nvSpPr>
          <p:cNvPr id="28" name="Google Shape;28;p19"/>
          <p:cNvSpPr txBox="1"/>
          <p:nvPr>
            <p:ph idx="1" type="body"/>
          </p:nvPr>
        </p:nvSpPr>
        <p:spPr>
          <a:xfrm>
            <a:off x="1897811" y="1371600"/>
            <a:ext cx="9673389" cy="39465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1A70"/>
              </a:buClr>
              <a:buSzPts val="2800"/>
              <a:buChar char="•"/>
              <a:defRPr>
                <a:solidFill>
                  <a:srgbClr val="001A70"/>
                </a:solidFill>
                <a:latin typeface="Work Sans ExtraLight"/>
                <a:ea typeface="Work Sans ExtraLight"/>
                <a:cs typeface="Work Sans ExtraLight"/>
                <a:sym typeface="Work Sans ExtraLight"/>
              </a:defRPr>
            </a:lvl1pPr>
            <a:lvl2pPr indent="-381000" lvl="1" marL="914400" algn="l">
              <a:lnSpc>
                <a:spcPct val="90000"/>
              </a:lnSpc>
              <a:spcBef>
                <a:spcPts val="500"/>
              </a:spcBef>
              <a:spcAft>
                <a:spcPts val="0"/>
              </a:spcAft>
              <a:buClr>
                <a:srgbClr val="001A70"/>
              </a:buClr>
              <a:buSzPts val="2400"/>
              <a:buChar char="•"/>
              <a:defRPr>
                <a:solidFill>
                  <a:srgbClr val="001A70"/>
                </a:solidFill>
                <a:latin typeface="Work Sans ExtraLight"/>
                <a:ea typeface="Work Sans ExtraLight"/>
                <a:cs typeface="Work Sans ExtraLight"/>
                <a:sym typeface="Work Sans ExtraLight"/>
              </a:defRPr>
            </a:lvl2pPr>
            <a:lvl3pPr indent="-355600" lvl="2" marL="1371600" algn="l">
              <a:lnSpc>
                <a:spcPct val="90000"/>
              </a:lnSpc>
              <a:spcBef>
                <a:spcPts val="500"/>
              </a:spcBef>
              <a:spcAft>
                <a:spcPts val="0"/>
              </a:spcAft>
              <a:buClr>
                <a:srgbClr val="001A70"/>
              </a:buClr>
              <a:buSzPts val="2000"/>
              <a:buChar char="•"/>
              <a:defRPr>
                <a:solidFill>
                  <a:srgbClr val="001A70"/>
                </a:solidFill>
                <a:latin typeface="Work Sans ExtraLight"/>
                <a:ea typeface="Work Sans ExtraLight"/>
                <a:cs typeface="Work Sans ExtraLight"/>
                <a:sym typeface="Work Sans ExtraLight"/>
              </a:defRPr>
            </a:lvl3pPr>
            <a:lvl4pPr indent="-342900" lvl="3" marL="1828800" algn="l">
              <a:lnSpc>
                <a:spcPct val="90000"/>
              </a:lnSpc>
              <a:spcBef>
                <a:spcPts val="500"/>
              </a:spcBef>
              <a:spcAft>
                <a:spcPts val="0"/>
              </a:spcAft>
              <a:buClr>
                <a:srgbClr val="001A70"/>
              </a:buClr>
              <a:buSzPts val="1800"/>
              <a:buChar char="•"/>
              <a:defRPr>
                <a:solidFill>
                  <a:srgbClr val="001A70"/>
                </a:solidFill>
                <a:latin typeface="Work Sans ExtraLight"/>
                <a:ea typeface="Work Sans ExtraLight"/>
                <a:cs typeface="Work Sans ExtraLight"/>
                <a:sym typeface="Work Sans ExtraLight"/>
              </a:defRPr>
            </a:lvl4pPr>
            <a:lvl5pPr indent="-342900" lvl="4" marL="2286000" algn="l">
              <a:lnSpc>
                <a:spcPct val="90000"/>
              </a:lnSpc>
              <a:spcBef>
                <a:spcPts val="500"/>
              </a:spcBef>
              <a:spcAft>
                <a:spcPts val="0"/>
              </a:spcAft>
              <a:buClr>
                <a:srgbClr val="001A70"/>
              </a:buClr>
              <a:buSzPts val="1800"/>
              <a:buChar char="•"/>
              <a:defRPr>
                <a:solidFill>
                  <a:srgbClr val="001A70"/>
                </a:solidFill>
                <a:latin typeface="Work Sans ExtraLight"/>
                <a:ea typeface="Work Sans ExtraLight"/>
                <a:cs typeface="Work Sans ExtraLight"/>
                <a:sym typeface="Work Sans Extra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rci">
  <p:cSld name="Merci">
    <p:spTree>
      <p:nvGrpSpPr>
        <p:cNvPr id="29" name="Shape 29"/>
        <p:cNvGrpSpPr/>
        <p:nvPr/>
      </p:nvGrpSpPr>
      <p:grpSpPr>
        <a:xfrm>
          <a:off x="0" y="0"/>
          <a:ext cx="0" cy="0"/>
          <a:chOff x="0" y="0"/>
          <a:chExt cx="0" cy="0"/>
        </a:xfrm>
      </p:grpSpPr>
      <p:pic>
        <p:nvPicPr>
          <p:cNvPr id="30" name="Google Shape;30;p20"/>
          <p:cNvPicPr preferRelativeResize="0"/>
          <p:nvPr/>
        </p:nvPicPr>
        <p:blipFill rotWithShape="1">
          <a:blip r:embed="rId2">
            <a:alphaModFix/>
          </a:blip>
          <a:srcRect b="0" l="4913" r="13249" t="0"/>
          <a:stretch/>
        </p:blipFill>
        <p:spPr>
          <a:xfrm flipH="1">
            <a:off x="0" y="-1974"/>
            <a:ext cx="12192000" cy="9098156"/>
          </a:xfrm>
          <a:prstGeom prst="rect">
            <a:avLst/>
          </a:prstGeom>
          <a:noFill/>
          <a:ln>
            <a:noFill/>
          </a:ln>
        </p:spPr>
      </p:pic>
      <p:sp>
        <p:nvSpPr>
          <p:cNvPr id="31" name="Google Shape;31;p20"/>
          <p:cNvSpPr/>
          <p:nvPr/>
        </p:nvSpPr>
        <p:spPr>
          <a:xfrm>
            <a:off x="816858" y="0"/>
            <a:ext cx="5040001" cy="5034600"/>
          </a:xfrm>
          <a:prstGeom prst="rect">
            <a:avLst/>
          </a:prstGeom>
          <a:solidFill>
            <a:srgbClr val="1089FF">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 name="Google Shape;32;p20"/>
          <p:cNvSpPr txBox="1"/>
          <p:nvPr/>
        </p:nvSpPr>
        <p:spPr>
          <a:xfrm>
            <a:off x="1500691" y="1855580"/>
            <a:ext cx="435616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0">
                <a:solidFill>
                  <a:srgbClr val="FFFFFF"/>
                </a:solidFill>
                <a:latin typeface="Work Sans ExtraLight"/>
                <a:ea typeface="Work Sans ExtraLight"/>
                <a:cs typeface="Work Sans ExtraLight"/>
                <a:sym typeface="Work Sans ExtraLight"/>
              </a:rPr>
              <a:t>Dankon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33" name="Shape 33"/>
        <p:cNvGrpSpPr/>
        <p:nvPr/>
      </p:nvGrpSpPr>
      <p:grpSpPr>
        <a:xfrm>
          <a:off x="0" y="0"/>
          <a:ext cx="0" cy="0"/>
          <a:chOff x="0" y="0"/>
          <a:chExt cx="0" cy="0"/>
        </a:xfrm>
      </p:grpSpPr>
      <p:sp>
        <p:nvSpPr>
          <p:cNvPr id="34" name="Google Shape;34;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39" name="Shape 39"/>
        <p:cNvGrpSpPr/>
        <p:nvPr/>
      </p:nvGrpSpPr>
      <p:grpSpPr>
        <a:xfrm>
          <a:off x="0" y="0"/>
          <a:ext cx="0" cy="0"/>
          <a:chOff x="0" y="0"/>
          <a:chExt cx="0" cy="0"/>
        </a:xfrm>
      </p:grpSpPr>
      <p:sp>
        <p:nvSpPr>
          <p:cNvPr id="40" name="Google Shape;4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5" name="Shape 45"/>
        <p:cNvGrpSpPr/>
        <p:nvPr/>
      </p:nvGrpSpPr>
      <p:grpSpPr>
        <a:xfrm>
          <a:off x="0" y="0"/>
          <a:ext cx="0" cy="0"/>
          <a:chOff x="0" y="0"/>
          <a:chExt cx="0" cy="0"/>
        </a:xfrm>
      </p:grpSpPr>
      <p:sp>
        <p:nvSpPr>
          <p:cNvPr id="46" name="Google Shape;46;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1" name="Shape 51"/>
        <p:cNvGrpSpPr/>
        <p:nvPr/>
      </p:nvGrpSpPr>
      <p:grpSpPr>
        <a:xfrm>
          <a:off x="0" y="0"/>
          <a:ext cx="0" cy="0"/>
          <a:chOff x="0" y="0"/>
          <a:chExt cx="0" cy="0"/>
        </a:xfrm>
      </p:grpSpPr>
      <p:sp>
        <p:nvSpPr>
          <p:cNvPr id="52" name="Google Shape;5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jp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theshiftproject.org/carbonalyser-extension-navigateu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0" Type="http://schemas.openxmlformats.org/officeDocument/2006/relationships/hyperlink" Target="https://agirpourlatransition.ademe.fr/particuliers/recherche?keyword=Num%C3%A9rique&amp;sort_by=changed&amp;sort_order=DESC&amp;items_per_page=20"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tools.pdf24.org/fr/compresser-pdf" TargetMode="External"/><Relationship Id="rId4" Type="http://schemas.openxmlformats.org/officeDocument/2006/relationships/hyperlink" Target="https://tinyjpg.com/" TargetMode="External"/><Relationship Id="rId9" Type="http://schemas.openxmlformats.org/officeDocument/2006/relationships/hyperlink" Target="https://www.myco2.com/actualites/empreinte-carbone-francaise-moyenne-comment-est-elle-calculee" TargetMode="External"/><Relationship Id="rId5" Type="http://schemas.openxmlformats.org/officeDocument/2006/relationships/hyperlink" Target="http://theshiftproject.org/carbonalyser-extension-navigateur" TargetMode="External"/><Relationship Id="rId6" Type="http://schemas.openxmlformats.org/officeDocument/2006/relationships/hyperlink" Target="https://nosgestesclimat.fr/tutoriel" TargetMode="External"/><Relationship Id="rId7" Type="http://schemas.openxmlformats.org/officeDocument/2006/relationships/hyperlink" Target="https://www.ecologie.gouv.fr/numerique-responsable" TargetMode="External"/><Relationship Id="rId8" Type="http://schemas.openxmlformats.org/officeDocument/2006/relationships/hyperlink" Target="https://www.pretemoitesyeux.fr/ademe-pollution-du-numeriqu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greenit.fr/etude-empreinte-environnementale-du-numerique-mondia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1"/>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22" name="Google Shape;122;p1"/>
          <p:cNvGrpSpPr/>
          <p:nvPr/>
        </p:nvGrpSpPr>
        <p:grpSpPr>
          <a:xfrm>
            <a:off x="-179294" y="0"/>
            <a:ext cx="12232393" cy="7083073"/>
            <a:chOff x="0" y="0"/>
            <a:chExt cx="18342408" cy="10353297"/>
          </a:xfrm>
        </p:grpSpPr>
        <p:sp>
          <p:nvSpPr>
            <p:cNvPr id="123" name="Google Shape;123;p1"/>
            <p:cNvSpPr/>
            <p:nvPr/>
          </p:nvSpPr>
          <p:spPr>
            <a:xfrm>
              <a:off x="0" y="0"/>
              <a:ext cx="18342408" cy="1035329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4" name="Google Shape;124;p1"/>
            <p:cNvSpPr/>
            <p:nvPr/>
          </p:nvSpPr>
          <p:spPr>
            <a:xfrm>
              <a:off x="1153261" y="2320500"/>
              <a:ext cx="8522759" cy="2460317"/>
            </a:xfrm>
            <a:prstGeom prst="roundRect">
              <a:avLst>
                <a:gd fmla="val 16667" name="adj"/>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5" name="Google Shape;125;p1"/>
            <p:cNvSpPr/>
            <p:nvPr/>
          </p:nvSpPr>
          <p:spPr>
            <a:xfrm>
              <a:off x="1149842" y="2259776"/>
              <a:ext cx="8522759" cy="6989033"/>
            </a:xfrm>
            <a:custGeom>
              <a:rect b="b" l="l" r="r" t="t"/>
              <a:pathLst>
                <a:path extrusionOk="0" h="5038725" w="7562850">
                  <a:moveTo>
                    <a:pt x="7562846" y="5038669"/>
                  </a:moveTo>
                  <a:lnTo>
                    <a:pt x="0" y="5038669"/>
                  </a:lnTo>
                  <a:lnTo>
                    <a:pt x="0" y="0"/>
                  </a:lnTo>
                  <a:lnTo>
                    <a:pt x="7562846" y="0"/>
                  </a:lnTo>
                  <a:lnTo>
                    <a:pt x="7562846" y="5038669"/>
                  </a:lnTo>
                  <a:close/>
                </a:path>
              </a:pathLst>
            </a:custGeom>
            <a:solidFill>
              <a:srgbClr val="88D91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26" name="Google Shape;126;p1"/>
          <p:cNvSpPr/>
          <p:nvPr/>
        </p:nvSpPr>
        <p:spPr>
          <a:xfrm>
            <a:off x="752046" y="4232062"/>
            <a:ext cx="5439203" cy="627246"/>
          </a:xfrm>
          <a:prstGeom prst="rect">
            <a:avLst/>
          </a:prstGeom>
          <a:solidFill>
            <a:srgbClr val="001A70"/>
          </a:solidFill>
          <a:ln cap="flat" cmpd="sng" w="57150">
            <a:solidFill>
              <a:srgbClr val="001A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 name="Google Shape;127;p1"/>
          <p:cNvSpPr txBox="1"/>
          <p:nvPr/>
        </p:nvSpPr>
        <p:spPr>
          <a:xfrm>
            <a:off x="498765" y="3586538"/>
            <a:ext cx="5772516" cy="127246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fr-FR" sz="2700" u="none" cap="none" strike="noStrike">
                <a:solidFill>
                  <a:schemeClr val="dk1"/>
                </a:solidFill>
                <a:latin typeface="Arial"/>
                <a:ea typeface="Arial"/>
                <a:cs typeface="Arial"/>
                <a:sym typeface="Arial"/>
              </a:rPr>
              <a:t>Cifereca poluado</a:t>
            </a:r>
            <a:endParaRPr b="1" i="0" sz="2700" u="none" cap="none" strike="noStrike">
              <a:solidFill>
                <a:srgbClr val="FFFFFF"/>
              </a:solidFill>
              <a:latin typeface="Arial"/>
              <a:ea typeface="Arial"/>
              <a:cs typeface="Arial"/>
              <a:sym typeface="Arial"/>
            </a:endParaRPr>
          </a:p>
          <a:p>
            <a:pPr indent="0" lvl="0" marL="0" marR="0" rtl="0" algn="ctr">
              <a:lnSpc>
                <a:spcPct val="150000"/>
              </a:lnSpc>
              <a:spcBef>
                <a:spcPts val="0"/>
              </a:spcBef>
              <a:spcAft>
                <a:spcPts val="0"/>
              </a:spcAft>
              <a:buClr>
                <a:srgbClr val="FFFFFF"/>
              </a:buClr>
              <a:buSzPts val="2700"/>
              <a:buFont typeface="Arial"/>
              <a:buNone/>
            </a:pPr>
            <a:r>
              <a:rPr b="0" i="0" lang="fr-FR" sz="2700" u="none" cap="none" strike="noStrike">
                <a:solidFill>
                  <a:srgbClr val="FFFFFF"/>
                </a:solidFill>
                <a:latin typeface="Arial"/>
                <a:ea typeface="Arial"/>
                <a:cs typeface="Arial"/>
                <a:sym typeface="Arial"/>
              </a:rPr>
              <a:t>Kio ĝi estas kaj kiel redukti ĝin?</a:t>
            </a:r>
            <a:endParaRPr b="0" i="0" sz="2700" u="none" cap="none" strike="noStrike">
              <a:solidFill>
                <a:srgbClr val="FFFFFF"/>
              </a:solidFill>
              <a:latin typeface="Arial"/>
              <a:ea typeface="Arial"/>
              <a:cs typeface="Arial"/>
              <a:sym typeface="Arial"/>
            </a:endParaRPr>
          </a:p>
        </p:txBody>
      </p:sp>
      <p:sp>
        <p:nvSpPr>
          <p:cNvPr id="128" name="Google Shape;128;p1"/>
          <p:cNvSpPr txBox="1"/>
          <p:nvPr/>
        </p:nvSpPr>
        <p:spPr>
          <a:xfrm>
            <a:off x="798683" y="6050452"/>
            <a:ext cx="521933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000" u="none" cap="none" strike="noStrike">
                <a:solidFill>
                  <a:schemeClr val="dk1"/>
                </a:solidFill>
                <a:latin typeface="Calibri"/>
                <a:ea typeface="Calibri"/>
                <a:cs typeface="Calibri"/>
                <a:sym typeface="Calibri"/>
              </a:rPr>
              <a:t>ALeks KADAR</a:t>
            </a:r>
            <a:endParaRPr b="1" i="0" sz="1000" u="none" cap="none" strike="noStrike">
              <a:solidFill>
                <a:schemeClr val="dk1"/>
              </a:solidFill>
              <a:latin typeface="Calibri"/>
              <a:ea typeface="Calibri"/>
              <a:cs typeface="Calibri"/>
              <a:sym typeface="Calibri"/>
            </a:endParaRPr>
          </a:p>
        </p:txBody>
      </p:sp>
      <p:sp>
        <p:nvSpPr>
          <p:cNvPr id="129" name="Google Shape;129;p1"/>
          <p:cNvSpPr txBox="1"/>
          <p:nvPr/>
        </p:nvSpPr>
        <p:spPr>
          <a:xfrm>
            <a:off x="1571433" y="4220233"/>
            <a:ext cx="4074528" cy="558038"/>
          </a:xfrm>
          <a:prstGeom prst="rect">
            <a:avLst/>
          </a:prstGeom>
          <a:noFill/>
          <a:ln>
            <a:noFill/>
          </a:ln>
        </p:spPr>
        <p:txBody>
          <a:bodyPr anchorCtr="0" anchor="t" bIns="0" lIns="0" spcFirstLastPara="1" rIns="0" wrap="square" tIns="65400">
            <a:spAutoFit/>
          </a:bodyPr>
          <a:lstStyle/>
          <a:p>
            <a:pPr indent="0" lvl="0" marL="0" marR="0" rtl="0" algn="ctr">
              <a:lnSpc>
                <a:spcPct val="150000"/>
              </a:lnSpc>
              <a:spcBef>
                <a:spcPts val="0"/>
              </a:spcBef>
              <a:spcAft>
                <a:spcPts val="0"/>
              </a:spcAft>
              <a:buClr>
                <a:schemeClr val="dk1"/>
              </a:buClr>
              <a:buSzPts val="2400"/>
              <a:buFont typeface="Calibri"/>
              <a:buNone/>
            </a:pPr>
            <a:r>
              <a:t/>
            </a:r>
            <a:endParaRPr b="1" i="0" sz="2400" u="none" cap="none" strike="noStrike">
              <a:solidFill>
                <a:schemeClr val="dk1"/>
              </a:solidFill>
              <a:latin typeface="Work Sans"/>
              <a:ea typeface="Work Sans"/>
              <a:cs typeface="Work Sans"/>
              <a:sym typeface="Work Sans"/>
            </a:endParaRPr>
          </a:p>
        </p:txBody>
      </p:sp>
      <p:sp>
        <p:nvSpPr>
          <p:cNvPr id="130" name="Google Shape;130;p1"/>
          <p:cNvSpPr txBox="1"/>
          <p:nvPr/>
        </p:nvSpPr>
        <p:spPr>
          <a:xfrm>
            <a:off x="3714324" y="5730028"/>
            <a:ext cx="24769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200" u="none" cap="none" strike="noStrike">
                <a:solidFill>
                  <a:schemeClr val="dk1"/>
                </a:solidFill>
                <a:latin typeface="Calibri"/>
                <a:ea typeface="Calibri"/>
                <a:cs typeface="Calibri"/>
                <a:sym typeface="Calibri"/>
              </a:rPr>
              <a:t>Lasta ĝisdatigo: </a:t>
            </a:r>
            <a:r>
              <a:rPr lang="fr-FR" sz="1200">
                <a:solidFill>
                  <a:schemeClr val="dk1"/>
                </a:solidFill>
                <a:latin typeface="Calibri"/>
                <a:ea typeface="Calibri"/>
                <a:cs typeface="Calibri"/>
                <a:sym typeface="Calibri"/>
              </a:rPr>
              <a:t>11a</a:t>
            </a:r>
            <a:r>
              <a:rPr b="0" i="0" lang="fr-FR" sz="1200" u="none" cap="none" strike="noStrike">
                <a:solidFill>
                  <a:schemeClr val="dk1"/>
                </a:solidFill>
                <a:latin typeface="Calibri"/>
                <a:ea typeface="Calibri"/>
                <a:cs typeface="Calibri"/>
                <a:sym typeface="Calibri"/>
              </a:rPr>
              <a:t>/05/2024</a:t>
            </a:r>
            <a:endParaRPr sz="1200">
              <a:solidFill>
                <a:schemeClr val="dk1"/>
              </a:solidFill>
              <a:latin typeface="Calibri"/>
              <a:ea typeface="Calibri"/>
              <a:cs typeface="Calibri"/>
              <a:sym typeface="Calibri"/>
            </a:endParaRPr>
          </a:p>
        </p:txBody>
      </p:sp>
      <p:pic>
        <p:nvPicPr>
          <p:cNvPr descr="Une image contenant Post-it, conception&#10;&#10;Description générée automatiquement" id="131" name="Google Shape;131;p1"/>
          <p:cNvPicPr preferRelativeResize="0"/>
          <p:nvPr/>
        </p:nvPicPr>
        <p:blipFill rotWithShape="1">
          <a:blip r:embed="rId4">
            <a:alphaModFix/>
          </a:blip>
          <a:srcRect b="0" l="0" r="0" t="0"/>
          <a:stretch/>
        </p:blipFill>
        <p:spPr>
          <a:xfrm>
            <a:off x="10981300" y="0"/>
            <a:ext cx="1071800" cy="1071800"/>
          </a:xfrm>
          <a:prstGeom prst="rect">
            <a:avLst/>
          </a:prstGeom>
          <a:noFill/>
          <a:ln>
            <a:noFill/>
          </a:ln>
        </p:spPr>
      </p:pic>
      <p:sp>
        <p:nvSpPr>
          <p:cNvPr id="132" name="Google Shape;132;p1"/>
          <p:cNvSpPr txBox="1"/>
          <p:nvPr/>
        </p:nvSpPr>
        <p:spPr>
          <a:xfrm>
            <a:off x="904973" y="1923068"/>
            <a:ext cx="51130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SUS-40 dum la Eŭropa Esperanto-Kongreso 2024</a:t>
            </a:r>
            <a:endParaRPr/>
          </a:p>
        </p:txBody>
      </p:sp>
      <p:pic>
        <p:nvPicPr>
          <p:cNvPr descr="Une image contenant texte, Police, Graphique, logo&#10;&#10;Description générée automatiquement" id="133" name="Google Shape;133;p1"/>
          <p:cNvPicPr preferRelativeResize="0"/>
          <p:nvPr/>
        </p:nvPicPr>
        <p:blipFill rotWithShape="1">
          <a:blip r:embed="rId5">
            <a:alphaModFix/>
          </a:blip>
          <a:srcRect b="0" l="0" r="0" t="0"/>
          <a:stretch/>
        </p:blipFill>
        <p:spPr>
          <a:xfrm>
            <a:off x="0" y="41588"/>
            <a:ext cx="1822775" cy="988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0"/>
          <p:cNvSpPr txBox="1"/>
          <p:nvPr>
            <p:ph idx="12" type="sldNum"/>
          </p:nvPr>
        </p:nvSpPr>
        <p:spPr>
          <a:xfrm>
            <a:off x="8503722"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215" name="Google Shape;215;p10"/>
          <p:cNvSpPr txBox="1"/>
          <p:nvPr>
            <p:ph type="ctrTitle"/>
          </p:nvPr>
        </p:nvSpPr>
        <p:spPr>
          <a:xfrm>
            <a:off x="1966591" y="32353"/>
            <a:ext cx="10134363" cy="734265"/>
          </a:xfrm>
          <a:prstGeom prst="rect">
            <a:avLst/>
          </a:prstGeom>
          <a:noFill/>
          <a:ln>
            <a:noFill/>
          </a:ln>
        </p:spPr>
        <p:txBody>
          <a:bodyPr anchorCtr="0" anchor="ctr" bIns="45700" lIns="360000" spcFirstLastPara="1" rIns="540000" wrap="square" tIns="45700">
            <a:noAutofit/>
          </a:bodyPr>
          <a:lstStyle/>
          <a:p>
            <a:pPr indent="0" lvl="0" marL="0" rtl="0" algn="l">
              <a:lnSpc>
                <a:spcPct val="90000"/>
              </a:lnSpc>
              <a:spcBef>
                <a:spcPts val="0"/>
              </a:spcBef>
              <a:spcAft>
                <a:spcPts val="0"/>
              </a:spcAft>
              <a:buClr>
                <a:srgbClr val="2F5496"/>
              </a:buClr>
              <a:buSzPts val="2700"/>
              <a:buNone/>
            </a:pPr>
            <a:r>
              <a:rPr b="1" lang="fr-FR" sz="2700">
                <a:solidFill>
                  <a:srgbClr val="2F5496"/>
                </a:solidFill>
              </a:rPr>
              <a:t>2</a:t>
            </a:r>
            <a:r>
              <a:rPr b="1" lang="fr-FR" sz="2700">
                <a:solidFill>
                  <a:srgbClr val="2F5496"/>
                </a:solidFill>
              </a:rPr>
              <a:t>. CIFERECA RESPONDECO, KIO ĜI ESTAS? </a:t>
            </a:r>
            <a:endParaRPr b="1" sz="2700">
              <a:solidFill>
                <a:srgbClr val="2F5496"/>
              </a:solidFill>
            </a:endParaRPr>
          </a:p>
        </p:txBody>
      </p:sp>
      <p:sp>
        <p:nvSpPr>
          <p:cNvPr id="216" name="Google Shape;216;p10"/>
          <p:cNvSpPr txBox="1"/>
          <p:nvPr>
            <p:ph idx="1" type="body"/>
          </p:nvPr>
        </p:nvSpPr>
        <p:spPr>
          <a:xfrm>
            <a:off x="1857625" y="978100"/>
            <a:ext cx="10134300" cy="5554200"/>
          </a:xfrm>
          <a:prstGeom prst="rect">
            <a:avLst/>
          </a:prstGeom>
          <a:noFill/>
          <a:ln>
            <a:noFill/>
          </a:ln>
        </p:spPr>
        <p:txBody>
          <a:bodyPr anchorCtr="0" anchor="t" bIns="45700" lIns="91425" spcFirstLastPara="1" rIns="91425" wrap="square" tIns="45700">
            <a:noAutofit/>
          </a:bodyPr>
          <a:lstStyle/>
          <a:p>
            <a:pPr indent="0" lvl="0" marL="228600" rtl="0" algn="just">
              <a:lnSpc>
                <a:spcPct val="100000"/>
              </a:lnSpc>
              <a:spcBef>
                <a:spcPts val="1000"/>
              </a:spcBef>
              <a:spcAft>
                <a:spcPts val="0"/>
              </a:spcAft>
              <a:buNone/>
            </a:pPr>
            <a:r>
              <a:t/>
            </a:r>
            <a:endParaRPr sz="1800">
              <a:solidFill>
                <a:schemeClr val="dk1"/>
              </a:solidFill>
              <a:latin typeface="Calibri"/>
              <a:ea typeface="Calibri"/>
              <a:cs typeface="Calibri"/>
              <a:sym typeface="Calibri"/>
            </a:endParaRPr>
          </a:p>
          <a:p>
            <a:pPr indent="0" lvl="0" marL="22860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165100" lvl="0" marL="228600" rtl="0" algn="l">
              <a:lnSpc>
                <a:spcPct val="115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La cifereca respondeco konsistas el:</a:t>
            </a:r>
            <a:endParaRPr sz="1800">
              <a:solidFill>
                <a:schemeClr val="dk1"/>
              </a:solidFill>
              <a:latin typeface="Calibri"/>
              <a:ea typeface="Calibri"/>
              <a:cs typeface="Calibri"/>
              <a:sym typeface="Calibri"/>
            </a:endParaRPr>
          </a:p>
          <a:p>
            <a:pPr indent="-190500" lvl="1" marL="685800" rtl="0" algn="l">
              <a:lnSpc>
                <a:spcPct val="115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la Verda Informadiko (Green IT) → redukti la ekologian piedspuron de la IT;</a:t>
            </a:r>
            <a:endParaRPr sz="1800">
              <a:solidFill>
                <a:schemeClr val="dk1"/>
              </a:solidFill>
              <a:latin typeface="Calibri"/>
              <a:ea typeface="Calibri"/>
              <a:cs typeface="Calibri"/>
              <a:sym typeface="Calibri"/>
            </a:endParaRPr>
          </a:p>
          <a:p>
            <a:pPr indent="-190500" lvl="1" marL="685800" rtl="0" algn="l">
              <a:lnSpc>
                <a:spcPct val="115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la Informadiko por verdo → utiligi ciferecaron por daŭripova evoluo;</a:t>
            </a:r>
            <a:endParaRPr sz="1800">
              <a:solidFill>
                <a:schemeClr val="dk1"/>
              </a:solidFill>
              <a:latin typeface="Calibri"/>
              <a:ea typeface="Calibri"/>
              <a:cs typeface="Calibri"/>
              <a:sym typeface="Calibri"/>
            </a:endParaRPr>
          </a:p>
          <a:p>
            <a:pPr indent="-190500" lvl="1" marL="685800" rtl="0" algn="l">
              <a:lnSpc>
                <a:spcPct val="115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kaj la respondeca konceptado de ciferecaj servoj.</a:t>
            </a:r>
            <a:endParaRPr sz="1800">
              <a:solidFill>
                <a:schemeClr val="dk1"/>
              </a:solidFill>
              <a:latin typeface="Calibri"/>
              <a:ea typeface="Calibri"/>
              <a:cs typeface="Calibri"/>
              <a:sym typeface="Calibri"/>
            </a:endParaRPr>
          </a:p>
          <a:p>
            <a:pPr indent="0" lvl="0" marL="22860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165100" lvl="0" marL="228600" rtl="0" algn="l">
              <a:lnSpc>
                <a:spcPct val="115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La cifereca respondeco celas redukti la socian, ekonomian kaj ekologian piedspuron de ciferecaro</a:t>
            </a:r>
            <a:r>
              <a:rPr lang="fr-FR" sz="1800">
                <a:solidFill>
                  <a:schemeClr val="dk1"/>
                </a:solidFill>
                <a:latin typeface="Calibri"/>
                <a:ea typeface="Calibri"/>
                <a:cs typeface="Calibri"/>
                <a:sym typeface="Calibri"/>
              </a:rPr>
              <a:t>. Ĝi rilatas do al la 3 pilieroj de daŭripovo: </a:t>
            </a:r>
            <a:endParaRPr sz="1800">
              <a:solidFill>
                <a:schemeClr val="dk1"/>
              </a:solidFill>
              <a:latin typeface="Calibri"/>
              <a:ea typeface="Calibri"/>
              <a:cs typeface="Calibri"/>
              <a:sym typeface="Calibri"/>
            </a:endParaRPr>
          </a:p>
          <a:p>
            <a:pPr indent="-190500" lvl="1" marL="685800" rtl="0" algn="l">
              <a:lnSpc>
                <a:spcPct val="115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personoj, </a:t>
            </a:r>
            <a:endParaRPr sz="1800">
              <a:solidFill>
                <a:schemeClr val="dk1"/>
              </a:solidFill>
              <a:latin typeface="Calibri"/>
              <a:ea typeface="Calibri"/>
              <a:cs typeface="Calibri"/>
              <a:sym typeface="Calibri"/>
            </a:endParaRPr>
          </a:p>
          <a:p>
            <a:pPr indent="-190500" lvl="1" marL="685800" rtl="0" algn="l">
              <a:lnSpc>
                <a:spcPct val="115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planedo,</a:t>
            </a:r>
            <a:endParaRPr sz="1800">
              <a:solidFill>
                <a:schemeClr val="dk1"/>
              </a:solidFill>
              <a:latin typeface="Calibri"/>
              <a:ea typeface="Calibri"/>
              <a:cs typeface="Calibri"/>
              <a:sym typeface="Calibri"/>
            </a:endParaRPr>
          </a:p>
          <a:p>
            <a:pPr indent="-190500" lvl="1" marL="685800" rtl="0" algn="l">
              <a:lnSpc>
                <a:spcPct val="115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profitoj.</a:t>
            </a:r>
            <a:endParaRPr sz="1350">
              <a:solidFill>
                <a:srgbClr val="666666"/>
              </a:solidFill>
              <a:highlight>
                <a:srgbClr val="FFFFFF"/>
              </a:highlight>
              <a:latin typeface="Raleway"/>
              <a:ea typeface="Raleway"/>
              <a:cs typeface="Raleway"/>
              <a:sym typeface="Raleway"/>
            </a:endParaRPr>
          </a:p>
          <a:p>
            <a:pPr indent="0" lvl="0" marL="228600" rtl="0" algn="just">
              <a:lnSpc>
                <a:spcPct val="100000"/>
              </a:lnSpc>
              <a:spcBef>
                <a:spcPts val="1000"/>
              </a:spcBef>
              <a:spcAft>
                <a:spcPts val="0"/>
              </a:spcAft>
              <a:buNone/>
            </a:pPr>
            <a:r>
              <a:t/>
            </a:r>
            <a:endParaRPr sz="1800">
              <a:solidFill>
                <a:schemeClr val="dk1"/>
              </a:solidFill>
              <a:latin typeface="Calibri"/>
              <a:ea typeface="Calibri"/>
              <a:cs typeface="Calibri"/>
              <a:sym typeface="Calibri"/>
            </a:endParaRPr>
          </a:p>
          <a:p>
            <a:pPr indent="0" lvl="0" marL="228600" rtl="0" algn="just">
              <a:lnSpc>
                <a:spcPct val="100000"/>
              </a:lnSpc>
              <a:spcBef>
                <a:spcPts val="100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02a8457726_1_16"/>
          <p:cNvSpPr txBox="1"/>
          <p:nvPr>
            <p:ph idx="12" type="sldNum"/>
          </p:nvPr>
        </p:nvSpPr>
        <p:spPr>
          <a:xfrm>
            <a:off x="8503722"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223" name="Google Shape;223;g202a8457726_1_16"/>
          <p:cNvSpPr txBox="1"/>
          <p:nvPr>
            <p:ph type="ctrTitle"/>
          </p:nvPr>
        </p:nvSpPr>
        <p:spPr>
          <a:xfrm>
            <a:off x="1966591" y="32353"/>
            <a:ext cx="10134300" cy="734400"/>
          </a:xfrm>
          <a:prstGeom prst="rect">
            <a:avLst/>
          </a:prstGeom>
          <a:noFill/>
          <a:ln>
            <a:noFill/>
          </a:ln>
        </p:spPr>
        <p:txBody>
          <a:bodyPr anchorCtr="0" anchor="ctr" bIns="45700" lIns="360000" spcFirstLastPara="1" rIns="540000" wrap="square" tIns="45700">
            <a:noAutofit/>
          </a:bodyPr>
          <a:lstStyle/>
          <a:p>
            <a:pPr indent="0" lvl="0" marL="0" rtl="0" algn="l">
              <a:lnSpc>
                <a:spcPct val="90000"/>
              </a:lnSpc>
              <a:spcBef>
                <a:spcPts val="0"/>
              </a:spcBef>
              <a:spcAft>
                <a:spcPts val="0"/>
              </a:spcAft>
              <a:buClr>
                <a:srgbClr val="2F5496"/>
              </a:buClr>
              <a:buSzPts val="2700"/>
              <a:buNone/>
            </a:pPr>
            <a:r>
              <a:rPr b="1" lang="fr-FR" sz="2700">
                <a:solidFill>
                  <a:srgbClr val="2F5496"/>
                </a:solidFill>
              </a:rPr>
              <a:t>2. ZORGI PRI CIFERECA RESPONDECO, KIAL? </a:t>
            </a:r>
            <a:endParaRPr b="1" sz="2700">
              <a:solidFill>
                <a:srgbClr val="2F5496"/>
              </a:solidFill>
            </a:endParaRPr>
          </a:p>
        </p:txBody>
      </p:sp>
      <p:sp>
        <p:nvSpPr>
          <p:cNvPr id="224" name="Google Shape;224;g202a8457726_1_16"/>
          <p:cNvSpPr txBox="1"/>
          <p:nvPr>
            <p:ph idx="1" type="body"/>
          </p:nvPr>
        </p:nvSpPr>
        <p:spPr>
          <a:xfrm>
            <a:off x="1966600" y="961000"/>
            <a:ext cx="10025400" cy="5571300"/>
          </a:xfrm>
          <a:prstGeom prst="rect">
            <a:avLst/>
          </a:prstGeom>
          <a:noFill/>
          <a:ln>
            <a:noFill/>
          </a:ln>
        </p:spPr>
        <p:txBody>
          <a:bodyPr anchorCtr="0" anchor="t" bIns="45700" lIns="91425" spcFirstLastPara="1" rIns="91425" wrap="square" tIns="45700">
            <a:noAutofit/>
          </a:bodyPr>
          <a:lstStyle/>
          <a:p>
            <a:pPr indent="-358775" lvl="0" marL="358775" rtl="0" algn="just">
              <a:lnSpc>
                <a:spcPct val="100000"/>
              </a:lnSpc>
              <a:spcBef>
                <a:spcPts val="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L</a:t>
            </a:r>
            <a:r>
              <a:rPr lang="fr-FR" sz="1800">
                <a:solidFill>
                  <a:schemeClr val="dk1"/>
                </a:solidFill>
                <a:latin typeface="Calibri"/>
                <a:ea typeface="Calibri"/>
                <a:cs typeface="Calibri"/>
                <a:sym typeface="Calibri"/>
              </a:rPr>
              <a:t>a ciferecaro ritmas nian ĉiutagan vivon kaj kreadas novajn uzojn. Tio havas multajn sekvojn, inter alie ekologiajn. La akcelo de la ciferecaro igas nin pensi pri cifereco “verda”.</a:t>
            </a:r>
            <a:endParaRPr sz="1800">
              <a:solidFill>
                <a:schemeClr val="dk1"/>
              </a:solidFill>
              <a:latin typeface="Calibri"/>
              <a:ea typeface="Calibri"/>
              <a:cs typeface="Calibri"/>
              <a:sym typeface="Calibri"/>
            </a:endParaRPr>
          </a:p>
          <a:p>
            <a:pPr indent="0" lvl="0" marL="228600" rtl="0" algn="just">
              <a:lnSpc>
                <a:spcPct val="100000"/>
              </a:lnSpc>
              <a:spcBef>
                <a:spcPts val="0"/>
              </a:spcBef>
              <a:spcAft>
                <a:spcPts val="0"/>
              </a:spcAft>
              <a:buNone/>
            </a:pPr>
            <a:r>
              <a:t/>
            </a:r>
            <a:endParaRPr sz="1400">
              <a:solidFill>
                <a:schemeClr val="dk1"/>
              </a:solidFill>
              <a:latin typeface="Calibri"/>
              <a:ea typeface="Calibri"/>
              <a:cs typeface="Calibri"/>
              <a:sym typeface="Calibri"/>
            </a:endParaRPr>
          </a:p>
          <a:p>
            <a:pPr indent="-358775" lvl="0" marL="358775" rtl="0" algn="just">
              <a:lnSpc>
                <a:spcPct val="100000"/>
              </a:lnSpc>
              <a:spcBef>
                <a:spcPts val="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2,5 % de la forcejefikaj gasoj (FEG) en Francio ŝuldiĝas al la ciferecaro.  Same tutmonde inter 3 kaj 4 % de la tutmondaj FEG okazas pro ciferecaro. Tio kontribuas al la klimatan varmigon.</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Clr>
                <a:srgbClr val="001A70"/>
              </a:buClr>
              <a:buSzPts val="1200"/>
              <a:buNone/>
            </a:pPr>
            <a:r>
              <a:t/>
            </a:r>
            <a:endParaRPr sz="1000">
              <a:solidFill>
                <a:schemeClr val="dk1"/>
              </a:solidFill>
              <a:latin typeface="Calibri"/>
              <a:ea typeface="Calibri"/>
              <a:cs typeface="Calibri"/>
              <a:sym typeface="Calibri"/>
            </a:endParaRPr>
          </a:p>
          <a:p>
            <a:pPr indent="-358775" lvl="0" marL="358775" rtl="0" algn="just">
              <a:lnSpc>
                <a:spcPct val="100000"/>
              </a:lnSpc>
              <a:spcBef>
                <a:spcPts val="100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10 %-n de elektro en Francio konsumas ciferecaro.</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Clr>
                <a:srgbClr val="001A70"/>
              </a:buClr>
              <a:buSzPts val="1000"/>
              <a:buNone/>
            </a:pPr>
            <a:r>
              <a:t/>
            </a:r>
            <a:endParaRPr sz="1000">
              <a:solidFill>
                <a:schemeClr val="dk1"/>
              </a:solidFill>
              <a:latin typeface="Calibri"/>
              <a:ea typeface="Calibri"/>
              <a:cs typeface="Calibri"/>
              <a:sym typeface="Calibri"/>
            </a:endParaRPr>
          </a:p>
          <a:p>
            <a:pPr indent="-358775" lvl="0" marL="358775" rtl="0" algn="just">
              <a:lnSpc>
                <a:spcPct val="100000"/>
              </a:lnSpc>
              <a:spcBef>
                <a:spcPts val="100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Novaj uzoj: konektitaj iloj, smart-aj urboj, blokĉen, artefarita inteligento, 5G, memstara  aŭto, robotoj …   pli kaj pli da</a:t>
            </a:r>
            <a:endParaRPr sz="1800">
              <a:solidFill>
                <a:schemeClr val="dk1"/>
              </a:solidFill>
              <a:latin typeface="Calibri"/>
              <a:ea typeface="Calibri"/>
              <a:cs typeface="Calibri"/>
              <a:sym typeface="Calibri"/>
            </a:endParaRPr>
          </a:p>
          <a:p>
            <a:pPr indent="-358775" lvl="0" marL="358775" rtl="0" algn="just">
              <a:lnSpc>
                <a:spcPct val="100000"/>
              </a:lnSpc>
              <a:spcBef>
                <a:spcPts val="100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forte kreskantaj: diskuti,  labori, amuziĝi, aŭtomatigi </a:t>
            </a:r>
            <a:endParaRPr sz="1800">
              <a:solidFill>
                <a:schemeClr val="dk1"/>
              </a:solidFill>
              <a:latin typeface="Calibri"/>
              <a:ea typeface="Calibri"/>
              <a:cs typeface="Calibri"/>
              <a:sym typeface="Calibri"/>
            </a:endParaRPr>
          </a:p>
          <a:p>
            <a:pPr indent="-190500" lvl="1" marL="685800" rtl="0" algn="just">
              <a:lnSpc>
                <a:spcPct val="100000"/>
              </a:lnSpc>
              <a:spcBef>
                <a:spcPts val="100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La  FEG-eligoj de la ciferecaro povus signife kreski, se nenio estos farita por redukti ilian piedspuron: pli ol 60% ĝis 2040, t.e. 6,7% de la tutlandaj FEG-eligoj.</a:t>
            </a:r>
            <a:endParaRPr sz="1800">
              <a:solidFill>
                <a:schemeClr val="dk1"/>
              </a:solidFill>
              <a:latin typeface="Calibri"/>
              <a:ea typeface="Calibri"/>
              <a:cs typeface="Calibri"/>
              <a:sym typeface="Calibri"/>
            </a:endParaRPr>
          </a:p>
          <a:p>
            <a:pPr indent="-165100" lvl="0" marL="228600" rtl="0" algn="just">
              <a:lnSpc>
                <a:spcPct val="100000"/>
              </a:lnSpc>
              <a:spcBef>
                <a:spcPts val="100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Tutmondaj sekvoj:</a:t>
            </a:r>
            <a:endParaRPr sz="1800">
              <a:solidFill>
                <a:schemeClr val="dk1"/>
              </a:solidFill>
              <a:latin typeface="Calibri"/>
              <a:ea typeface="Calibri"/>
              <a:cs typeface="Calibri"/>
              <a:sym typeface="Calibri"/>
            </a:endParaRPr>
          </a:p>
          <a:p>
            <a:pPr indent="0" lvl="0" marL="228600" rtl="0" algn="just">
              <a:lnSpc>
                <a:spcPct val="100000"/>
              </a:lnSpc>
              <a:spcBef>
                <a:spcPts val="1000"/>
              </a:spcBef>
              <a:spcAft>
                <a:spcPts val="0"/>
              </a:spcAft>
              <a:buNone/>
            </a:pPr>
            <a:r>
              <a:t/>
            </a:r>
            <a:endParaRPr sz="1800">
              <a:solidFill>
                <a:schemeClr val="dk1"/>
              </a:solidFill>
              <a:latin typeface="Calibri"/>
              <a:ea typeface="Calibri"/>
              <a:cs typeface="Calibri"/>
              <a:sym typeface="Calibri"/>
            </a:endParaRPr>
          </a:p>
        </p:txBody>
      </p:sp>
      <p:graphicFrame>
        <p:nvGraphicFramePr>
          <p:cNvPr id="225" name="Google Shape;225;g202a8457726_1_16"/>
          <p:cNvGraphicFramePr/>
          <p:nvPr/>
        </p:nvGraphicFramePr>
        <p:xfrm>
          <a:off x="2097350" y="5366175"/>
          <a:ext cx="3000000" cy="3000000"/>
        </p:xfrm>
        <a:graphic>
          <a:graphicData uri="http://schemas.openxmlformats.org/drawingml/2006/table">
            <a:tbl>
              <a:tblPr>
                <a:noFill/>
                <a:tableStyleId>{2ED51371-6E5F-4BDA-8224-38BD84F164C9}</a:tableStyleId>
              </a:tblPr>
              <a:tblGrid>
                <a:gridCol w="2468200"/>
                <a:gridCol w="2468200"/>
                <a:gridCol w="2468200"/>
                <a:gridCol w="2468200"/>
              </a:tblGrid>
              <a:tr h="100000">
                <a:tc>
                  <a:txBody>
                    <a:bodyPr/>
                    <a:lstStyle/>
                    <a:p>
                      <a:pPr indent="0" lvl="0" marL="0" rtl="0" algn="l">
                        <a:spcBef>
                          <a:spcPts val="0"/>
                        </a:spcBef>
                        <a:spcAft>
                          <a:spcPts val="0"/>
                        </a:spcAft>
                        <a:buNone/>
                      </a:pPr>
                      <a:r>
                        <a:rPr lang="fr-FR" sz="1600"/>
                        <a:t>1. Poluado</a:t>
                      </a:r>
                      <a:endParaRPr sz="1600"/>
                    </a:p>
                  </a:txBody>
                  <a:tcPr marT="91425" marB="91425" marR="91425" marL="91425"/>
                </a:tc>
                <a:tc>
                  <a:txBody>
                    <a:bodyPr/>
                    <a:lstStyle/>
                    <a:p>
                      <a:pPr indent="0" lvl="0" marL="0" rtl="0" algn="l">
                        <a:spcBef>
                          <a:spcPts val="0"/>
                        </a:spcBef>
                        <a:spcAft>
                          <a:spcPts val="0"/>
                        </a:spcAft>
                        <a:buNone/>
                      </a:pPr>
                      <a:r>
                        <a:rPr lang="fr-FR" sz="1600"/>
                        <a:t>2. Elĉerpiĝo</a:t>
                      </a:r>
                      <a:endParaRPr sz="1600"/>
                    </a:p>
                  </a:txBody>
                  <a:tcPr marT="91425" marB="91425" marR="91425" marL="91425"/>
                </a:tc>
                <a:tc>
                  <a:txBody>
                    <a:bodyPr/>
                    <a:lstStyle/>
                    <a:p>
                      <a:pPr indent="0" lvl="0" marL="0" rtl="0" algn="l">
                        <a:spcBef>
                          <a:spcPts val="0"/>
                        </a:spcBef>
                        <a:spcAft>
                          <a:spcPts val="0"/>
                        </a:spcAft>
                        <a:buNone/>
                      </a:pPr>
                      <a:r>
                        <a:rPr lang="fr-FR" sz="1600"/>
                        <a:t>3.  Konflikto</a:t>
                      </a:r>
                      <a:endParaRPr sz="1600"/>
                    </a:p>
                  </a:txBody>
                  <a:tcPr marT="91425" marB="91425" marR="91425" marL="91425"/>
                </a:tc>
                <a:tc>
                  <a:txBody>
                    <a:bodyPr/>
                    <a:lstStyle/>
                    <a:p>
                      <a:pPr indent="0" lvl="0" marL="0" rtl="0" algn="l">
                        <a:spcBef>
                          <a:spcPts val="0"/>
                        </a:spcBef>
                        <a:spcAft>
                          <a:spcPts val="0"/>
                        </a:spcAft>
                        <a:buNone/>
                      </a:pPr>
                      <a:r>
                        <a:rPr lang="fr-FR" sz="1600"/>
                        <a:t>4. Akvo</a:t>
                      </a:r>
                      <a:endParaRPr sz="1600"/>
                    </a:p>
                  </a:txBody>
                  <a:tcPr marT="91425" marB="91425" marR="91425" marL="91425"/>
                </a:tc>
              </a:tr>
              <a:tr h="381000">
                <a:tc>
                  <a:txBody>
                    <a:bodyPr/>
                    <a:lstStyle/>
                    <a:p>
                      <a:pPr indent="0" lvl="0" marL="0" rtl="0" algn="l">
                        <a:spcBef>
                          <a:spcPts val="0"/>
                        </a:spcBef>
                        <a:spcAft>
                          <a:spcPts val="0"/>
                        </a:spcAft>
                        <a:buNone/>
                      </a:pPr>
                      <a:r>
                        <a:rPr lang="fr-FR" sz="1600"/>
                        <a:t>5. Varmiĝo</a:t>
                      </a:r>
                      <a:endParaRPr sz="1600"/>
                    </a:p>
                  </a:txBody>
                  <a:tcPr marT="91425" marB="91425" marR="91425" marL="91425"/>
                </a:tc>
                <a:tc>
                  <a:txBody>
                    <a:bodyPr/>
                    <a:lstStyle/>
                    <a:p>
                      <a:pPr indent="0" lvl="0" marL="0" rtl="0" algn="l">
                        <a:spcBef>
                          <a:spcPts val="0"/>
                        </a:spcBef>
                        <a:spcAft>
                          <a:spcPts val="0"/>
                        </a:spcAft>
                        <a:buNone/>
                      </a:pPr>
                      <a:r>
                        <a:rPr lang="fr-FR" sz="1600"/>
                        <a:t>6. Sano</a:t>
                      </a:r>
                      <a:endParaRPr sz="1600"/>
                    </a:p>
                  </a:txBody>
                  <a:tcPr marT="91425" marB="91425" marR="91425" marL="91425"/>
                </a:tc>
                <a:tc>
                  <a:txBody>
                    <a:bodyPr/>
                    <a:lstStyle/>
                    <a:p>
                      <a:pPr indent="0" lvl="0" marL="0" rtl="0" algn="l">
                        <a:spcBef>
                          <a:spcPts val="0"/>
                        </a:spcBef>
                        <a:spcAft>
                          <a:spcPts val="0"/>
                        </a:spcAft>
                        <a:buNone/>
                      </a:pPr>
                      <a:r>
                        <a:rPr lang="fr-FR" sz="1600"/>
                        <a:t>7. Detruado</a:t>
                      </a:r>
                      <a:endParaRPr sz="1600"/>
                    </a:p>
                  </a:txBody>
                  <a:tcPr marT="91425" marB="91425" marR="91425" marL="91425"/>
                </a:tc>
                <a:tc>
                  <a:txBody>
                    <a:bodyPr/>
                    <a:lstStyle/>
                    <a:p>
                      <a:pPr indent="0" lvl="0" marL="0" rtl="0" algn="l">
                        <a:spcBef>
                          <a:spcPts val="0"/>
                        </a:spcBef>
                        <a:spcAft>
                          <a:spcPts val="0"/>
                        </a:spcAft>
                        <a:buNone/>
                      </a:pPr>
                      <a:r>
                        <a:rPr lang="fr-FR" sz="1600"/>
                        <a:t>8. Mankoj</a:t>
                      </a:r>
                      <a:endParaRPr sz="1600"/>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87401dc052e3e92_0"/>
          <p:cNvSpPr txBox="1"/>
          <p:nvPr>
            <p:ph idx="12" type="sldNum"/>
          </p:nvPr>
        </p:nvSpPr>
        <p:spPr>
          <a:xfrm>
            <a:off x="8503722"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232" name="Google Shape;232;g87401dc052e3e92_0"/>
          <p:cNvSpPr txBox="1"/>
          <p:nvPr>
            <p:ph type="ctrTitle"/>
          </p:nvPr>
        </p:nvSpPr>
        <p:spPr>
          <a:xfrm>
            <a:off x="1966591" y="32353"/>
            <a:ext cx="10134300" cy="734400"/>
          </a:xfrm>
          <a:prstGeom prst="rect">
            <a:avLst/>
          </a:prstGeom>
          <a:noFill/>
          <a:ln>
            <a:noFill/>
          </a:ln>
        </p:spPr>
        <p:txBody>
          <a:bodyPr anchorCtr="0" anchor="ctr" bIns="45700" lIns="360000" spcFirstLastPara="1" rIns="540000" wrap="square" tIns="45700">
            <a:noAutofit/>
          </a:bodyPr>
          <a:lstStyle/>
          <a:p>
            <a:pPr indent="0" lvl="0" marL="0" rtl="0" algn="l">
              <a:lnSpc>
                <a:spcPct val="90000"/>
              </a:lnSpc>
              <a:spcBef>
                <a:spcPts val="0"/>
              </a:spcBef>
              <a:spcAft>
                <a:spcPts val="0"/>
              </a:spcAft>
              <a:buClr>
                <a:srgbClr val="2F5496"/>
              </a:buClr>
              <a:buSzPts val="2700"/>
              <a:buNone/>
            </a:pPr>
            <a:r>
              <a:rPr b="1" lang="fr-FR" sz="2700">
                <a:solidFill>
                  <a:srgbClr val="2F5496"/>
                </a:solidFill>
              </a:rPr>
              <a:t>2</a:t>
            </a:r>
            <a:r>
              <a:rPr b="1" lang="fr-FR" sz="2700">
                <a:solidFill>
                  <a:srgbClr val="2F5496"/>
                </a:solidFill>
              </a:rPr>
              <a:t>. EKZEMPLO DE UZO: VIDEO</a:t>
            </a:r>
            <a:endParaRPr b="1" sz="2700">
              <a:solidFill>
                <a:srgbClr val="2F5496"/>
              </a:solidFill>
            </a:endParaRPr>
          </a:p>
        </p:txBody>
      </p:sp>
      <p:sp>
        <p:nvSpPr>
          <p:cNvPr id="233" name="Google Shape;233;g87401dc052e3e92_0"/>
          <p:cNvSpPr txBox="1"/>
          <p:nvPr>
            <p:ph idx="1" type="body"/>
          </p:nvPr>
        </p:nvSpPr>
        <p:spPr>
          <a:xfrm>
            <a:off x="2053925" y="1097825"/>
            <a:ext cx="9938100" cy="5434200"/>
          </a:xfrm>
          <a:prstGeom prst="rect">
            <a:avLst/>
          </a:prstGeom>
          <a:noFill/>
          <a:ln>
            <a:noFill/>
          </a:ln>
        </p:spPr>
        <p:txBody>
          <a:bodyPr anchorCtr="0" anchor="t" bIns="45700" lIns="91425" spcFirstLastPara="1" rIns="91425" wrap="square" tIns="45700">
            <a:noAutofit/>
          </a:bodyPr>
          <a:lstStyle/>
          <a:p>
            <a:pPr indent="-358775" lvl="0" marL="358775" rtl="0" algn="just">
              <a:lnSpc>
                <a:spcPct val="100000"/>
              </a:lnSpc>
              <a:spcBef>
                <a:spcPts val="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Nuntempe video-enhavoj, kiel:</a:t>
            </a:r>
            <a:endParaRPr sz="1800">
              <a:solidFill>
                <a:schemeClr val="dk1"/>
              </a:solidFill>
              <a:latin typeface="Calibri"/>
              <a:ea typeface="Calibri"/>
              <a:cs typeface="Calibri"/>
              <a:sym typeface="Calibri"/>
            </a:endParaRPr>
          </a:p>
          <a:p>
            <a:pPr indent="-190500" lvl="1" marL="685800" rtl="0" algn="just">
              <a:lnSpc>
                <a:spcPct val="100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video laŭ peto</a:t>
            </a:r>
            <a:endParaRPr sz="1800">
              <a:solidFill>
                <a:schemeClr val="dk1"/>
              </a:solidFill>
              <a:latin typeface="Calibri"/>
              <a:ea typeface="Calibri"/>
              <a:cs typeface="Calibri"/>
              <a:sym typeface="Calibri"/>
            </a:endParaRPr>
          </a:p>
          <a:p>
            <a:pPr indent="-190500" lvl="1" marL="685800" rtl="0" algn="just">
              <a:lnSpc>
                <a:spcPct val="100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pornografio</a:t>
            </a:r>
            <a:endParaRPr sz="1800">
              <a:solidFill>
                <a:schemeClr val="dk1"/>
              </a:solidFill>
              <a:latin typeface="Calibri"/>
              <a:ea typeface="Calibri"/>
              <a:cs typeface="Calibri"/>
              <a:sym typeface="Calibri"/>
            </a:endParaRPr>
          </a:p>
          <a:p>
            <a:pPr indent="-190500" lvl="1" marL="685800" rtl="0" algn="just">
              <a:lnSpc>
                <a:spcPct val="100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muziko</a:t>
            </a:r>
            <a:endParaRPr sz="1800">
              <a:solidFill>
                <a:schemeClr val="dk1"/>
              </a:solidFill>
              <a:latin typeface="Calibri"/>
              <a:ea typeface="Calibri"/>
              <a:cs typeface="Calibri"/>
              <a:sym typeface="Calibri"/>
            </a:endParaRPr>
          </a:p>
          <a:p>
            <a:pPr indent="0" lvl="0" marL="685800" rtl="0" algn="just">
              <a:lnSpc>
                <a:spcPct val="100000"/>
              </a:lnSpc>
              <a:spcBef>
                <a:spcPts val="0"/>
              </a:spcBef>
              <a:spcAft>
                <a:spcPts val="0"/>
              </a:spcAft>
              <a:buNone/>
            </a:pPr>
            <a:r>
              <a:rPr lang="fr-FR" sz="1800">
                <a:solidFill>
                  <a:schemeClr val="dk1"/>
                </a:solidFill>
                <a:latin typeface="Calibri"/>
                <a:ea typeface="Calibri"/>
                <a:cs typeface="Calibri"/>
                <a:sym typeface="Calibri"/>
              </a:rPr>
              <a:t>estas facile atingeblaj ekde ĉiuj aparatoj.</a:t>
            </a:r>
            <a:endParaRPr sz="1800">
              <a:solidFill>
                <a:schemeClr val="dk1"/>
              </a:solidFill>
              <a:latin typeface="Calibri"/>
              <a:ea typeface="Calibri"/>
              <a:cs typeface="Calibri"/>
              <a:sym typeface="Calibri"/>
            </a:endParaRPr>
          </a:p>
          <a:p>
            <a:pPr indent="0" lvl="0" marL="685800" rtl="0" algn="just">
              <a:lnSpc>
                <a:spcPct val="100000"/>
              </a:lnSpc>
              <a:spcBef>
                <a:spcPts val="0"/>
              </a:spcBef>
              <a:spcAft>
                <a:spcPts val="0"/>
              </a:spcAft>
              <a:buNone/>
            </a:pPr>
            <a:r>
              <a:rPr lang="fr-FR" sz="1800">
                <a:solidFill>
                  <a:schemeClr val="dk1"/>
                </a:solidFill>
                <a:latin typeface="Calibri"/>
                <a:ea typeface="Calibri"/>
                <a:cs typeface="Calibri"/>
                <a:sym typeface="Calibri"/>
              </a:rPr>
              <a:t>Nur ili reprezentas </a:t>
            </a:r>
            <a:r>
              <a:rPr b="1" lang="fr-FR" sz="1800">
                <a:solidFill>
                  <a:schemeClr val="dk1"/>
                </a:solidFill>
                <a:latin typeface="Calibri"/>
                <a:ea typeface="Calibri"/>
                <a:cs typeface="Calibri"/>
                <a:sym typeface="Calibri"/>
              </a:rPr>
              <a:t>80% de la datum-fluo</a:t>
            </a:r>
            <a:r>
              <a:rPr lang="fr-FR" sz="1800">
                <a:solidFill>
                  <a:schemeClr val="dk1"/>
                </a:solidFill>
                <a:latin typeface="Calibri"/>
                <a:ea typeface="Calibri"/>
                <a:cs typeface="Calibri"/>
                <a:sym typeface="Calibri"/>
              </a:rPr>
              <a:t>, kiu circulas en la reto.</a:t>
            </a:r>
            <a:endParaRPr sz="1800">
              <a:solidFill>
                <a:schemeClr val="dk1"/>
              </a:solidFill>
              <a:latin typeface="Calibri"/>
              <a:ea typeface="Calibri"/>
              <a:cs typeface="Calibri"/>
              <a:sym typeface="Calibri"/>
            </a:endParaRPr>
          </a:p>
          <a:p>
            <a:pPr indent="0" lvl="0" marL="22860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228600" rtl="0" algn="just">
              <a:lnSpc>
                <a:spcPct val="100000"/>
              </a:lnSpc>
              <a:spcBef>
                <a:spcPts val="1000"/>
              </a:spcBef>
              <a:spcAft>
                <a:spcPts val="0"/>
              </a:spcAft>
              <a:buNone/>
            </a:pPr>
            <a:r>
              <a:t/>
            </a:r>
            <a:endParaRPr sz="1800">
              <a:solidFill>
                <a:schemeClr val="dk1"/>
              </a:solidFill>
              <a:latin typeface="Calibri"/>
              <a:ea typeface="Calibri"/>
              <a:cs typeface="Calibri"/>
              <a:sym typeface="Calibri"/>
            </a:endParaRPr>
          </a:p>
        </p:txBody>
      </p:sp>
      <p:pic>
        <p:nvPicPr>
          <p:cNvPr id="234" name="Google Shape;234;g87401dc052e3e92_0" title="HD wallpaper: two sitting men watching from smartphone, technology ..."/>
          <p:cNvPicPr preferRelativeResize="0"/>
          <p:nvPr/>
        </p:nvPicPr>
        <p:blipFill>
          <a:blip r:embed="rId3">
            <a:alphaModFix/>
          </a:blip>
          <a:stretch>
            <a:fillRect/>
          </a:stretch>
        </p:blipFill>
        <p:spPr>
          <a:xfrm>
            <a:off x="4180350" y="3176344"/>
            <a:ext cx="4767374" cy="318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87401dc052e3e92_9"/>
          <p:cNvSpPr txBox="1"/>
          <p:nvPr>
            <p:ph idx="12" type="sldNum"/>
          </p:nvPr>
        </p:nvSpPr>
        <p:spPr>
          <a:xfrm>
            <a:off x="8503722"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241" name="Google Shape;241;g87401dc052e3e92_9"/>
          <p:cNvSpPr txBox="1"/>
          <p:nvPr>
            <p:ph type="ctrTitle"/>
          </p:nvPr>
        </p:nvSpPr>
        <p:spPr>
          <a:xfrm>
            <a:off x="1966591" y="32353"/>
            <a:ext cx="10134300" cy="734400"/>
          </a:xfrm>
          <a:prstGeom prst="rect">
            <a:avLst/>
          </a:prstGeom>
          <a:noFill/>
          <a:ln>
            <a:noFill/>
          </a:ln>
        </p:spPr>
        <p:txBody>
          <a:bodyPr anchorCtr="0" anchor="ctr" bIns="45700" lIns="360000" spcFirstLastPara="1" rIns="540000" wrap="square" tIns="45700">
            <a:noAutofit/>
          </a:bodyPr>
          <a:lstStyle/>
          <a:p>
            <a:pPr indent="0" lvl="0" marL="0" rtl="0" algn="l">
              <a:lnSpc>
                <a:spcPct val="90000"/>
              </a:lnSpc>
              <a:spcBef>
                <a:spcPts val="0"/>
              </a:spcBef>
              <a:spcAft>
                <a:spcPts val="0"/>
              </a:spcAft>
              <a:buClr>
                <a:srgbClr val="2F5496"/>
              </a:buClr>
              <a:buSzPts val="2700"/>
              <a:buNone/>
            </a:pPr>
            <a:r>
              <a:rPr b="1" lang="fr-FR" sz="2700">
                <a:solidFill>
                  <a:srgbClr val="2F5496"/>
                </a:solidFill>
              </a:rPr>
              <a:t>2</a:t>
            </a:r>
            <a:r>
              <a:rPr b="1" lang="fr-FR" sz="2700">
                <a:solidFill>
                  <a:srgbClr val="2F5496"/>
                </a:solidFill>
              </a:rPr>
              <a:t>. ARKITEKTURO DE CIFERECARO</a:t>
            </a:r>
            <a:endParaRPr b="1" sz="2700">
              <a:solidFill>
                <a:srgbClr val="2F5496"/>
              </a:solidFill>
            </a:endParaRPr>
          </a:p>
        </p:txBody>
      </p:sp>
      <p:sp>
        <p:nvSpPr>
          <p:cNvPr id="242" name="Google Shape;242;g87401dc052e3e92_9"/>
          <p:cNvSpPr txBox="1"/>
          <p:nvPr>
            <p:ph idx="1" type="body"/>
          </p:nvPr>
        </p:nvSpPr>
        <p:spPr>
          <a:xfrm>
            <a:off x="1966600" y="1217550"/>
            <a:ext cx="10025400" cy="5314500"/>
          </a:xfrm>
          <a:prstGeom prst="rect">
            <a:avLst/>
          </a:prstGeom>
          <a:noFill/>
          <a:ln>
            <a:noFill/>
          </a:ln>
        </p:spPr>
        <p:txBody>
          <a:bodyPr anchorCtr="0" anchor="t" bIns="45700" lIns="91425" spcFirstLastPara="1" rIns="91425" wrap="square" tIns="45700">
            <a:noAutofit/>
          </a:bodyPr>
          <a:lstStyle/>
          <a:p>
            <a:pPr indent="-358775" lvl="0" marL="358775" rtl="0" algn="just">
              <a:lnSpc>
                <a:spcPct val="100000"/>
              </a:lnSpc>
              <a:spcBef>
                <a:spcPts val="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Malantaŭ niaj simplaj klakoj kaŝiĝas ververa arkitekturo. De la fabrikado de niaj ekipaĵoj ĝis la elsendfluaj filmoj, kiujn ni spektas, kiel funkcias ciferecaro?</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900">
              <a:solidFill>
                <a:schemeClr val="dk1"/>
              </a:solidFill>
              <a:latin typeface="Calibri"/>
              <a:ea typeface="Calibri"/>
              <a:cs typeface="Calibri"/>
              <a:sym typeface="Calibri"/>
            </a:endParaRPr>
          </a:p>
        </p:txBody>
      </p:sp>
      <p:graphicFrame>
        <p:nvGraphicFramePr>
          <p:cNvPr id="243" name="Google Shape;243;g87401dc052e3e92_9"/>
          <p:cNvGraphicFramePr/>
          <p:nvPr/>
        </p:nvGraphicFramePr>
        <p:xfrm>
          <a:off x="2200313" y="2515288"/>
          <a:ext cx="3000000" cy="3000000"/>
        </p:xfrm>
        <a:graphic>
          <a:graphicData uri="http://schemas.openxmlformats.org/drawingml/2006/table">
            <a:tbl>
              <a:tblPr>
                <a:noFill/>
                <a:tableStyleId>{2ED51371-6E5F-4BDA-8224-38BD84F164C9}</a:tableStyleId>
              </a:tblPr>
              <a:tblGrid>
                <a:gridCol w="2377850"/>
                <a:gridCol w="2429675"/>
                <a:gridCol w="2429675"/>
                <a:gridCol w="2429675"/>
              </a:tblGrid>
              <a:tr h="585475">
                <a:tc>
                  <a:txBody>
                    <a:bodyPr/>
                    <a:lstStyle/>
                    <a:p>
                      <a:pPr indent="0" lvl="0" marL="0" rtl="0" algn="l">
                        <a:spcBef>
                          <a:spcPts val="0"/>
                        </a:spcBef>
                        <a:spcAft>
                          <a:spcPts val="0"/>
                        </a:spcAft>
                        <a:buNone/>
                      </a:pPr>
                      <a:r>
                        <a:rPr lang="fr-FR" sz="1800"/>
                        <a:t>Finaparatoj</a:t>
                      </a:r>
                      <a:endParaRPr sz="1800"/>
                    </a:p>
                  </a:txBody>
                  <a:tcPr marT="91425" marB="91425" marR="91425" marL="91425">
                    <a:solidFill>
                      <a:srgbClr val="E1EFD8"/>
                    </a:solidFill>
                  </a:tcPr>
                </a:tc>
                <a:tc>
                  <a:txBody>
                    <a:bodyPr/>
                    <a:lstStyle/>
                    <a:p>
                      <a:pPr indent="0" lvl="0" marL="0" rtl="0" algn="l">
                        <a:spcBef>
                          <a:spcPts val="0"/>
                        </a:spcBef>
                        <a:spcAft>
                          <a:spcPts val="0"/>
                        </a:spcAft>
                        <a:buNone/>
                      </a:pPr>
                      <a:r>
                        <a:rPr lang="fr-FR" sz="1800"/>
                        <a:t>Infrastrukturoj</a:t>
                      </a:r>
                      <a:endParaRPr sz="1800"/>
                    </a:p>
                  </a:txBody>
                  <a:tcPr marT="91425" marB="91425" marR="91425" marL="91425">
                    <a:solidFill>
                      <a:srgbClr val="FFF2CC"/>
                    </a:solidFill>
                  </a:tcPr>
                </a:tc>
                <a:tc>
                  <a:txBody>
                    <a:bodyPr/>
                    <a:lstStyle/>
                    <a:p>
                      <a:pPr indent="0" lvl="0" marL="0" rtl="0" algn="l">
                        <a:spcBef>
                          <a:spcPts val="0"/>
                        </a:spcBef>
                        <a:spcAft>
                          <a:spcPts val="0"/>
                        </a:spcAft>
                        <a:buNone/>
                      </a:pPr>
                      <a:r>
                        <a:rPr lang="fr-FR" sz="1800"/>
                        <a:t>Fabrikado</a:t>
                      </a:r>
                      <a:endParaRPr sz="1800"/>
                    </a:p>
                  </a:txBody>
                  <a:tcPr marT="91425" marB="91425" marR="91425" marL="91425">
                    <a:solidFill>
                      <a:srgbClr val="FEE599"/>
                    </a:solidFill>
                  </a:tcPr>
                </a:tc>
                <a:tc>
                  <a:txBody>
                    <a:bodyPr/>
                    <a:lstStyle/>
                    <a:p>
                      <a:pPr indent="0" lvl="0" marL="0" rtl="0" algn="l">
                        <a:spcBef>
                          <a:spcPts val="0"/>
                        </a:spcBef>
                        <a:spcAft>
                          <a:spcPts val="0"/>
                        </a:spcAft>
                        <a:buNone/>
                      </a:pPr>
                      <a:r>
                        <a:rPr lang="fr-FR" sz="1800"/>
                        <a:t>Rubaĵoj</a:t>
                      </a:r>
                      <a:endParaRPr sz="1800"/>
                    </a:p>
                  </a:txBody>
                  <a:tcPr marT="91425" marB="91425" marR="91425" marL="91425">
                    <a:solidFill>
                      <a:srgbClr val="FFCCFF"/>
                    </a:solidFill>
                  </a:tcPr>
                </a:tc>
              </a:tr>
              <a:tr h="381000">
                <a:tc>
                  <a:txBody>
                    <a:bodyPr/>
                    <a:lstStyle/>
                    <a:p>
                      <a:pPr indent="0" lvl="0" marL="0" rtl="0" algn="l">
                        <a:spcBef>
                          <a:spcPts val="0"/>
                        </a:spcBef>
                        <a:spcAft>
                          <a:spcPts val="0"/>
                        </a:spcAft>
                        <a:buNone/>
                      </a:pPr>
                      <a:r>
                        <a:rPr lang="fr-FR" sz="1600"/>
                        <a:t>Komputiloj, telefonoj, video-ludiloj, aphorloĝoj, sed ankaŭ televidoj, presiloj, legiloj… Ilia nombro kreskegas.</a:t>
                      </a:r>
                      <a:endParaRPr sz="1600"/>
                    </a:p>
                  </a:txBody>
                  <a:tcPr marT="91425" marB="91425" marR="91425" marL="91425">
                    <a:solidFill>
                      <a:srgbClr val="E1EFD8"/>
                    </a:solidFill>
                  </a:tcPr>
                </a:tc>
                <a:tc>
                  <a:txBody>
                    <a:bodyPr/>
                    <a:lstStyle/>
                    <a:p>
                      <a:pPr indent="0" lvl="0" marL="0" rtl="0" algn="l">
                        <a:spcBef>
                          <a:spcPts val="0"/>
                        </a:spcBef>
                        <a:spcAft>
                          <a:spcPts val="0"/>
                        </a:spcAft>
                        <a:buNone/>
                      </a:pPr>
                      <a:r>
                        <a:rPr lang="fr-FR" sz="1600"/>
                        <a:t>Nevidebla parto de la glacimonto:</a:t>
                      </a:r>
                      <a:endParaRPr sz="1600"/>
                    </a:p>
                    <a:p>
                      <a:pPr indent="0" lvl="0" marL="0" rtl="0" algn="l">
                        <a:spcBef>
                          <a:spcPts val="0"/>
                        </a:spcBef>
                        <a:spcAft>
                          <a:spcPts val="0"/>
                        </a:spcAft>
                        <a:buNone/>
                      </a:pPr>
                      <a:r>
                        <a:rPr lang="fr-FR" sz="1600"/>
                        <a:t>datumejoj, kabloj, relajsaj antenoj, satelitoj, reta trafiko…</a:t>
                      </a:r>
                      <a:endParaRPr sz="1600"/>
                    </a:p>
                  </a:txBody>
                  <a:tcPr marT="91425" marB="91425" marR="91425" marL="91425">
                    <a:solidFill>
                      <a:srgbClr val="FFF2CC"/>
                    </a:solidFill>
                  </a:tcPr>
                </a:tc>
                <a:tc>
                  <a:txBody>
                    <a:bodyPr/>
                    <a:lstStyle/>
                    <a:p>
                      <a:pPr indent="0" lvl="0" marL="0" rtl="0" algn="l">
                        <a:spcBef>
                          <a:spcPts val="0"/>
                        </a:spcBef>
                        <a:spcAft>
                          <a:spcPts val="0"/>
                        </a:spcAft>
                        <a:buNone/>
                      </a:pPr>
                      <a:r>
                        <a:rPr lang="fr-FR" sz="1600"/>
                        <a:t>Fabrikado de ĉiuj komponantoj necesaj al funkciado: kaj la finaparatoj kaj la infrastrukturoj kaj datumejoj.</a:t>
                      </a:r>
                      <a:endParaRPr sz="1600"/>
                    </a:p>
                    <a:p>
                      <a:pPr indent="0" lvl="0" marL="0" rtl="0" algn="l">
                        <a:spcBef>
                          <a:spcPts val="0"/>
                        </a:spcBef>
                        <a:spcAft>
                          <a:spcPts val="0"/>
                        </a:spcAft>
                        <a:buNone/>
                      </a:pPr>
                      <a:r>
                        <a:rPr lang="fr-FR" sz="1600"/>
                        <a:t>Tiu ĉi etapo estas tre resurs-konsuma. </a:t>
                      </a:r>
                      <a:endParaRPr sz="1600"/>
                    </a:p>
                  </a:txBody>
                  <a:tcPr marT="91425" marB="91425" marR="91425" marL="91425">
                    <a:solidFill>
                      <a:srgbClr val="FEE599"/>
                    </a:solidFill>
                  </a:tcPr>
                </a:tc>
                <a:tc>
                  <a:txBody>
                    <a:bodyPr/>
                    <a:lstStyle/>
                    <a:p>
                      <a:pPr indent="0" lvl="0" marL="0" rtl="0" algn="l">
                        <a:spcBef>
                          <a:spcPts val="0"/>
                        </a:spcBef>
                        <a:spcAft>
                          <a:spcPts val="0"/>
                        </a:spcAft>
                        <a:buNone/>
                      </a:pPr>
                      <a:r>
                        <a:rPr lang="fr-FR" sz="1600"/>
                        <a:t>Cindrigitaj, enfositaj, kontraŭlege eksportitaj aŭ parte reciklitaj, la elektronikaj rubaĵoj estas malbeno. Kiel prizorgi la vivfinon de la ekipaĵoj?</a:t>
                      </a:r>
                      <a:endParaRPr sz="1600"/>
                    </a:p>
                  </a:txBody>
                  <a:tcPr marT="91425" marB="91425" marR="91425" marL="91425">
                    <a:solidFill>
                      <a:srgbClr val="FFCCFF"/>
                    </a:solidFill>
                  </a:tcPr>
                </a:tc>
              </a:tr>
            </a:tbl>
          </a:graphicData>
        </a:graphic>
      </p:graphicFrame>
      <p:sp>
        <p:nvSpPr>
          <p:cNvPr id="244" name="Google Shape;244;g87401dc052e3e92_9"/>
          <p:cNvSpPr/>
          <p:nvPr/>
        </p:nvSpPr>
        <p:spPr>
          <a:xfrm>
            <a:off x="4115425" y="5621927"/>
            <a:ext cx="5523682" cy="624426"/>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EE599"/>
                </a:solidFill>
                <a:latin typeface="Arial"/>
              </a:rPr>
              <a:t>NUBO =&gt; RUBO</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87401dc052e3e92_25"/>
          <p:cNvSpPr txBox="1"/>
          <p:nvPr>
            <p:ph idx="12" type="sldNum"/>
          </p:nvPr>
        </p:nvSpPr>
        <p:spPr>
          <a:xfrm>
            <a:off x="8503722"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251" name="Google Shape;251;g87401dc052e3e92_25"/>
          <p:cNvSpPr txBox="1"/>
          <p:nvPr>
            <p:ph type="ctrTitle"/>
          </p:nvPr>
        </p:nvSpPr>
        <p:spPr>
          <a:xfrm>
            <a:off x="1966591" y="32353"/>
            <a:ext cx="10134300" cy="734400"/>
          </a:xfrm>
          <a:prstGeom prst="rect">
            <a:avLst/>
          </a:prstGeom>
          <a:noFill/>
          <a:ln>
            <a:noFill/>
          </a:ln>
        </p:spPr>
        <p:txBody>
          <a:bodyPr anchorCtr="0" anchor="ctr" bIns="45700" lIns="360000" spcFirstLastPara="1" rIns="540000" wrap="square" tIns="45700">
            <a:noAutofit/>
          </a:bodyPr>
          <a:lstStyle/>
          <a:p>
            <a:pPr indent="0" lvl="0" marL="0" rtl="0" algn="l">
              <a:lnSpc>
                <a:spcPct val="90000"/>
              </a:lnSpc>
              <a:spcBef>
                <a:spcPts val="0"/>
              </a:spcBef>
              <a:spcAft>
                <a:spcPts val="0"/>
              </a:spcAft>
              <a:buClr>
                <a:srgbClr val="2F5496"/>
              </a:buClr>
              <a:buSzPts val="2700"/>
              <a:buNone/>
            </a:pPr>
            <a:r>
              <a:rPr b="1" lang="fr-FR" sz="2700">
                <a:solidFill>
                  <a:srgbClr val="2F5496"/>
                </a:solidFill>
              </a:rPr>
              <a:t>2</a:t>
            </a:r>
            <a:r>
              <a:rPr b="1" lang="fr-FR" sz="2700">
                <a:solidFill>
                  <a:srgbClr val="2F5496"/>
                </a:solidFill>
              </a:rPr>
              <a:t>. FOKUSO: FABRIKADO DE LA FINAPARATOJ</a:t>
            </a:r>
            <a:endParaRPr b="1" sz="2700">
              <a:solidFill>
                <a:srgbClr val="2F5496"/>
              </a:solidFill>
            </a:endParaRPr>
          </a:p>
        </p:txBody>
      </p:sp>
      <p:sp>
        <p:nvSpPr>
          <p:cNvPr id="252" name="Google Shape;252;g87401dc052e3e92_25"/>
          <p:cNvSpPr txBox="1"/>
          <p:nvPr>
            <p:ph idx="1" type="body"/>
          </p:nvPr>
        </p:nvSpPr>
        <p:spPr>
          <a:xfrm>
            <a:off x="1857625" y="1217550"/>
            <a:ext cx="10134300" cy="5314500"/>
          </a:xfrm>
          <a:prstGeom prst="rect">
            <a:avLst/>
          </a:prstGeom>
          <a:noFill/>
          <a:ln>
            <a:noFill/>
          </a:ln>
        </p:spPr>
        <p:txBody>
          <a:bodyPr anchorCtr="0" anchor="t" bIns="45700" lIns="91425" spcFirstLastPara="1" rIns="91425" wrap="square" tIns="45700">
            <a:noAutofit/>
          </a:bodyPr>
          <a:lstStyle/>
          <a:p>
            <a:pPr indent="-358775" lvl="0" marL="358775" rtl="0" algn="just">
              <a:lnSpc>
                <a:spcPct val="100000"/>
              </a:lnSpc>
              <a:spcBef>
                <a:spcPts val="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La fabrikado de niaj finaparatoj estas la ĉefa efik-faktoro de la tutmonda ciferecaro.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228600" rtl="0" algn="just">
              <a:lnSpc>
                <a:spcPct val="100000"/>
              </a:lnSpc>
              <a:spcBef>
                <a:spcPts val="0"/>
              </a:spcBef>
              <a:spcAft>
                <a:spcPts val="0"/>
              </a:spcAft>
              <a:buNone/>
            </a:pPr>
            <a:r>
              <a:rPr lang="fr-FR" sz="1800">
                <a:solidFill>
                  <a:schemeClr val="dk1"/>
                </a:solidFill>
                <a:latin typeface="Calibri"/>
                <a:ea typeface="Calibri"/>
                <a:cs typeface="Calibri"/>
                <a:sym typeface="Calibri"/>
              </a:rPr>
              <a:t>Ĝi reprezentas 75% de la tuta ekologia piedspuro de la ciferecaro.</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68580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22860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228600" rtl="0" algn="just">
              <a:lnSpc>
                <a:spcPct val="100000"/>
              </a:lnSpc>
              <a:spcBef>
                <a:spcPts val="1000"/>
              </a:spcBef>
              <a:spcAft>
                <a:spcPts val="0"/>
              </a:spcAft>
              <a:buNone/>
            </a:pPr>
            <a:r>
              <a:t/>
            </a:r>
            <a:endParaRPr sz="1800">
              <a:solidFill>
                <a:schemeClr val="dk1"/>
              </a:solidFill>
              <a:latin typeface="Calibri"/>
              <a:ea typeface="Calibri"/>
              <a:cs typeface="Calibri"/>
              <a:sym typeface="Calibri"/>
            </a:endParaRPr>
          </a:p>
        </p:txBody>
      </p:sp>
      <p:sp>
        <p:nvSpPr>
          <p:cNvPr id="253" name="Google Shape;253;g87401dc052e3e92_25"/>
          <p:cNvSpPr/>
          <p:nvPr/>
        </p:nvSpPr>
        <p:spPr>
          <a:xfrm>
            <a:off x="5226740" y="2819400"/>
            <a:ext cx="3211053" cy="1278993"/>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2"/>
                </a:solidFill>
                <a:latin typeface="Arial"/>
              </a:rPr>
              <a:t>75%</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87401dc052e3e92_33"/>
          <p:cNvSpPr txBox="1"/>
          <p:nvPr>
            <p:ph idx="12" type="sldNum"/>
          </p:nvPr>
        </p:nvSpPr>
        <p:spPr>
          <a:xfrm>
            <a:off x="8503722"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260" name="Google Shape;260;g87401dc052e3e92_33"/>
          <p:cNvSpPr txBox="1"/>
          <p:nvPr>
            <p:ph type="ctrTitle"/>
          </p:nvPr>
        </p:nvSpPr>
        <p:spPr>
          <a:xfrm>
            <a:off x="1966591" y="32353"/>
            <a:ext cx="10134300" cy="734400"/>
          </a:xfrm>
          <a:prstGeom prst="rect">
            <a:avLst/>
          </a:prstGeom>
          <a:noFill/>
          <a:ln>
            <a:noFill/>
          </a:ln>
        </p:spPr>
        <p:txBody>
          <a:bodyPr anchorCtr="0" anchor="ctr" bIns="45700" lIns="360000" spcFirstLastPara="1" rIns="540000" wrap="square" tIns="45700">
            <a:noAutofit/>
          </a:bodyPr>
          <a:lstStyle/>
          <a:p>
            <a:pPr indent="0" lvl="0" marL="0" rtl="0" algn="l">
              <a:lnSpc>
                <a:spcPct val="90000"/>
              </a:lnSpc>
              <a:spcBef>
                <a:spcPts val="0"/>
              </a:spcBef>
              <a:spcAft>
                <a:spcPts val="0"/>
              </a:spcAft>
              <a:buClr>
                <a:srgbClr val="2F5496"/>
              </a:buClr>
              <a:buSzPts val="2700"/>
              <a:buNone/>
            </a:pPr>
            <a:r>
              <a:rPr b="1" lang="fr-FR" sz="2700">
                <a:solidFill>
                  <a:srgbClr val="2F5496"/>
                </a:solidFill>
              </a:rPr>
              <a:t>2</a:t>
            </a:r>
            <a:r>
              <a:rPr b="1" lang="fr-FR" sz="2700">
                <a:solidFill>
                  <a:srgbClr val="2F5496"/>
                </a:solidFill>
              </a:rPr>
              <a:t>. LA EKOLOGIA DORSOSAKO</a:t>
            </a:r>
            <a:endParaRPr b="1" sz="2700">
              <a:solidFill>
                <a:srgbClr val="2F5496"/>
              </a:solidFill>
            </a:endParaRPr>
          </a:p>
        </p:txBody>
      </p:sp>
      <p:sp>
        <p:nvSpPr>
          <p:cNvPr id="261" name="Google Shape;261;g87401dc052e3e92_33"/>
          <p:cNvSpPr txBox="1"/>
          <p:nvPr>
            <p:ph idx="1" type="body"/>
          </p:nvPr>
        </p:nvSpPr>
        <p:spPr>
          <a:xfrm>
            <a:off x="1857625" y="865125"/>
            <a:ext cx="10134300" cy="5667000"/>
          </a:xfrm>
          <a:prstGeom prst="rect">
            <a:avLst/>
          </a:prstGeom>
          <a:noFill/>
          <a:ln>
            <a:noFill/>
          </a:ln>
        </p:spPr>
        <p:txBody>
          <a:bodyPr anchorCtr="0" anchor="t" bIns="45700" lIns="91425" spcFirstLastPara="1" rIns="91425" wrap="square" tIns="45700">
            <a:noAutofit/>
          </a:bodyPr>
          <a:lstStyle/>
          <a:p>
            <a:pPr indent="-358775" lvl="0" marL="358775" rtl="0" algn="just">
              <a:lnSpc>
                <a:spcPct val="100000"/>
              </a:lnSpc>
              <a:spcBef>
                <a:spcPts val="0"/>
              </a:spcBef>
              <a:spcAft>
                <a:spcPts val="0"/>
              </a:spcAft>
              <a:buClr>
                <a:schemeClr val="dk1"/>
              </a:buClr>
              <a:buSzPts val="1800"/>
              <a:buFont typeface="Noto Sans Symbols"/>
              <a:buChar char="❖"/>
            </a:pPr>
            <a:r>
              <a:rPr lang="fr-FR" sz="1800">
                <a:solidFill>
                  <a:schemeClr val="dk1"/>
                </a:solidFill>
                <a:latin typeface="Calibri"/>
                <a:ea typeface="Calibri"/>
                <a:cs typeface="Calibri"/>
                <a:sym typeface="Calibri"/>
              </a:rPr>
              <a:t>La etapo de fabrikado de la finaparatoj (pli multaj kaj pli rapide eksmodiĝantaj ol infrastrukturoj) estas la etapo la plej malbonefika al la medio.</a:t>
            </a:r>
            <a:endParaRPr sz="1800">
              <a:solidFill>
                <a:schemeClr val="dk1"/>
              </a:solidFill>
              <a:latin typeface="Calibri"/>
              <a:ea typeface="Calibri"/>
              <a:cs typeface="Calibri"/>
              <a:sym typeface="Calibri"/>
            </a:endParaRPr>
          </a:p>
          <a:p>
            <a:pPr indent="-358775" lvl="0" marL="358775" rtl="0" algn="just">
              <a:lnSpc>
                <a:spcPct val="100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Ekologia dorsosako = tuta kvanto da natura materialaro, kiu estis movita aŭ perturbita, por produkti unu produkton.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68580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22860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228600" rtl="0" algn="just">
              <a:lnSpc>
                <a:spcPct val="100000"/>
              </a:lnSpc>
              <a:spcBef>
                <a:spcPts val="1000"/>
              </a:spcBef>
              <a:spcAft>
                <a:spcPts val="0"/>
              </a:spcAft>
              <a:buNone/>
            </a:pPr>
            <a:r>
              <a:t/>
            </a:r>
            <a:endParaRPr sz="1800">
              <a:solidFill>
                <a:schemeClr val="dk1"/>
              </a:solidFill>
              <a:latin typeface="Calibri"/>
              <a:ea typeface="Calibri"/>
              <a:cs typeface="Calibri"/>
              <a:sym typeface="Calibri"/>
            </a:endParaRPr>
          </a:p>
        </p:txBody>
      </p:sp>
      <p:pic>
        <p:nvPicPr>
          <p:cNvPr id="262" name="Google Shape;262;g87401dc052e3e92_33"/>
          <p:cNvPicPr preferRelativeResize="0"/>
          <p:nvPr/>
        </p:nvPicPr>
        <p:blipFill>
          <a:blip r:embed="rId3">
            <a:alphaModFix/>
          </a:blip>
          <a:stretch>
            <a:fillRect/>
          </a:stretch>
        </p:blipFill>
        <p:spPr>
          <a:xfrm>
            <a:off x="2310450" y="1959675"/>
            <a:ext cx="7048151" cy="4761775"/>
          </a:xfrm>
          <a:prstGeom prst="rect">
            <a:avLst/>
          </a:prstGeom>
          <a:noFill/>
          <a:ln>
            <a:noFill/>
          </a:ln>
        </p:spPr>
      </p:pic>
      <p:sp>
        <p:nvSpPr>
          <p:cNvPr id="263" name="Google Shape;263;g87401dc052e3e92_33"/>
          <p:cNvSpPr txBox="1"/>
          <p:nvPr/>
        </p:nvSpPr>
        <p:spPr>
          <a:xfrm>
            <a:off x="9462000" y="4227525"/>
            <a:ext cx="2408700" cy="20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600">
                <a:solidFill>
                  <a:schemeClr val="dk1"/>
                </a:solidFill>
                <a:latin typeface="Calibri"/>
                <a:ea typeface="Calibri"/>
                <a:cs typeface="Calibri"/>
                <a:sym typeface="Calibri"/>
              </a:rPr>
              <a:t>kaj</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fr-FR" sz="1600">
                <a:solidFill>
                  <a:schemeClr val="dk1"/>
                </a:solidFill>
                <a:latin typeface="Calibri"/>
                <a:ea typeface="Calibri"/>
                <a:cs typeface="Calibri"/>
                <a:sym typeface="Calibri"/>
              </a:rPr>
              <a:t>—</a:t>
            </a:r>
            <a:r>
              <a:rPr lang="fr-FR" sz="1600">
                <a:solidFill>
                  <a:schemeClr val="dk1"/>
                </a:solidFill>
                <a:latin typeface="Calibri"/>
                <a:ea typeface="Calibri"/>
                <a:cs typeface="Calibri"/>
                <a:sym typeface="Calibri"/>
              </a:rPr>
              <a:t> </a:t>
            </a:r>
            <a:r>
              <a:rPr lang="fr-FR" sz="1600">
                <a:solidFill>
                  <a:schemeClr val="dk1"/>
                </a:solidFill>
                <a:latin typeface="Calibri"/>
                <a:ea typeface="Calibri"/>
                <a:cs typeface="Calibri"/>
                <a:sym typeface="Calibri"/>
              </a:rPr>
              <a:t>60 malsamaj materialoj</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fr-FR" sz="1600">
                <a:solidFill>
                  <a:schemeClr val="dk1"/>
                </a:solidFill>
                <a:latin typeface="Calibri"/>
                <a:ea typeface="Calibri"/>
                <a:cs typeface="Calibri"/>
                <a:sym typeface="Calibri"/>
              </a:rPr>
              <a:t>— 50 malsamaj metaloj</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fr-FR" sz="1600">
                <a:solidFill>
                  <a:schemeClr val="dk1"/>
                </a:solidFill>
                <a:latin typeface="Calibri"/>
                <a:ea typeface="Calibri"/>
                <a:cs typeface="Calibri"/>
                <a:sym typeface="Calibri"/>
              </a:rPr>
              <a:t>— 4foja mondvojaĝo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fr-FR" sz="1600">
                <a:solidFill>
                  <a:schemeClr val="dk1"/>
                </a:solidFill>
                <a:latin typeface="Calibri"/>
                <a:ea typeface="Calibri"/>
                <a:cs typeface="Calibri"/>
                <a:sym typeface="Calibri"/>
              </a:rPr>
              <a:t>     (transporto)</a:t>
            </a:r>
            <a:endParaRPr sz="1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270" name="Google Shape;270;p11"/>
          <p:cNvSpPr txBox="1"/>
          <p:nvPr/>
        </p:nvSpPr>
        <p:spPr>
          <a:xfrm>
            <a:off x="1874061" y="3134"/>
            <a:ext cx="10317939" cy="621381"/>
          </a:xfrm>
          <a:prstGeom prst="rect">
            <a:avLst/>
          </a:prstGeom>
          <a:noFill/>
          <a:ln>
            <a:noFill/>
          </a:ln>
        </p:spPr>
        <p:txBody>
          <a:bodyPr anchorCtr="0" anchor="ctr" bIns="45700" lIns="360000" spcFirstLastPara="1" rIns="540000" wrap="square" tIns="45700">
            <a:normAutofit/>
          </a:bodyPr>
          <a:lstStyle/>
          <a:p>
            <a:pPr indent="0" lvl="0" marL="0" marR="0" rtl="0" algn="l">
              <a:lnSpc>
                <a:spcPct val="90000"/>
              </a:lnSpc>
              <a:spcBef>
                <a:spcPts val="0"/>
              </a:spcBef>
              <a:spcAft>
                <a:spcPts val="0"/>
              </a:spcAft>
              <a:buClr>
                <a:srgbClr val="2F5496"/>
              </a:buClr>
              <a:buSzPts val="2700"/>
              <a:buFont typeface="Calibri"/>
              <a:buNone/>
            </a:pPr>
            <a:r>
              <a:rPr b="1" lang="fr-FR" sz="2700">
                <a:solidFill>
                  <a:srgbClr val="2F5496"/>
                </a:solidFill>
                <a:latin typeface="Work Sans ExtraLight"/>
                <a:ea typeface="Work Sans ExtraLight"/>
                <a:cs typeface="Work Sans ExtraLight"/>
                <a:sym typeface="Work Sans ExtraLight"/>
              </a:rPr>
              <a:t>3</a:t>
            </a:r>
            <a:r>
              <a:rPr b="1" i="0" lang="fr-FR" sz="2700">
                <a:solidFill>
                  <a:srgbClr val="2F5496"/>
                </a:solidFill>
                <a:latin typeface="Work Sans ExtraLight"/>
                <a:ea typeface="Work Sans ExtraLight"/>
                <a:cs typeface="Work Sans ExtraLight"/>
                <a:sym typeface="Work Sans ExtraLight"/>
              </a:rPr>
              <a:t>. </a:t>
            </a:r>
            <a:r>
              <a:rPr b="1" lang="fr-FR" sz="2700">
                <a:solidFill>
                  <a:srgbClr val="2F5496"/>
                </a:solidFill>
                <a:latin typeface="Work Sans ExtraLight"/>
                <a:ea typeface="Work Sans ExtraLight"/>
                <a:cs typeface="Work Sans ExtraLight"/>
                <a:sym typeface="Work Sans ExtraLight"/>
              </a:rPr>
              <a:t>KION FARI?</a:t>
            </a:r>
            <a:r>
              <a:rPr b="1" i="0" lang="fr-FR" sz="2700">
                <a:solidFill>
                  <a:srgbClr val="2F5496"/>
                </a:solidFill>
                <a:latin typeface="Work Sans ExtraLight"/>
                <a:ea typeface="Work Sans ExtraLight"/>
                <a:cs typeface="Work Sans ExtraLight"/>
                <a:sym typeface="Work Sans ExtraLight"/>
              </a:rPr>
              <a:t> </a:t>
            </a:r>
            <a:endParaRPr b="1" i="0" sz="2700">
              <a:solidFill>
                <a:srgbClr val="2F5496"/>
              </a:solidFill>
              <a:latin typeface="Work Sans ExtraLight"/>
              <a:ea typeface="Work Sans ExtraLight"/>
              <a:cs typeface="Work Sans ExtraLight"/>
              <a:sym typeface="Work Sans ExtraLight"/>
            </a:endParaRPr>
          </a:p>
        </p:txBody>
      </p:sp>
      <p:pic>
        <p:nvPicPr>
          <p:cNvPr id="271" name="Google Shape;271;p11"/>
          <p:cNvPicPr preferRelativeResize="0"/>
          <p:nvPr/>
        </p:nvPicPr>
        <p:blipFill>
          <a:blip r:embed="rId3">
            <a:alphaModFix/>
          </a:blip>
          <a:stretch>
            <a:fillRect/>
          </a:stretch>
        </p:blipFill>
        <p:spPr>
          <a:xfrm>
            <a:off x="4658100" y="121175"/>
            <a:ext cx="4400193" cy="6600276"/>
          </a:xfrm>
          <a:prstGeom prst="rect">
            <a:avLst/>
          </a:prstGeom>
          <a:noFill/>
          <a:ln>
            <a:noFill/>
          </a:ln>
        </p:spPr>
      </p:pic>
      <p:sp>
        <p:nvSpPr>
          <p:cNvPr id="272" name="Google Shape;272;p11"/>
          <p:cNvSpPr txBox="1"/>
          <p:nvPr/>
        </p:nvSpPr>
        <p:spPr>
          <a:xfrm>
            <a:off x="2293350" y="978100"/>
            <a:ext cx="2103600" cy="55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800" u="sng">
                <a:solidFill>
                  <a:schemeClr val="dk1"/>
                </a:solidFill>
                <a:latin typeface="Calibri"/>
                <a:ea typeface="Calibri"/>
                <a:cs typeface="Calibri"/>
                <a:sym typeface="Calibri"/>
              </a:rPr>
              <a:t>Rilate materialon</a:t>
            </a:r>
            <a:endParaRPr sz="18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fr-FR" sz="1800">
                <a:solidFill>
                  <a:schemeClr val="dk1"/>
                </a:solidFill>
                <a:latin typeface="Calibri"/>
                <a:ea typeface="Calibri"/>
                <a:cs typeface="Calibri"/>
                <a:sym typeface="Calibri"/>
              </a:rPr>
              <a:t>Havi malpli da</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fr-FR" sz="1800">
                <a:solidFill>
                  <a:schemeClr val="dk1"/>
                </a:solidFill>
                <a:latin typeface="Calibri"/>
                <a:ea typeface="Calibri"/>
                <a:cs typeface="Calibri"/>
                <a:sym typeface="Calibri"/>
              </a:rPr>
              <a:t>Pli longdaŭre uzadi ĝin</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fr-FR" sz="1800">
                <a:solidFill>
                  <a:schemeClr val="dk1"/>
                </a:solidFill>
                <a:latin typeface="Calibri"/>
                <a:ea typeface="Calibri"/>
                <a:cs typeface="Calibri"/>
                <a:sym typeface="Calibri"/>
              </a:rPr>
              <a:t>Recikli</a:t>
            </a:r>
            <a:endParaRPr sz="1800">
              <a:solidFill>
                <a:schemeClr val="dk1"/>
              </a:solidFill>
              <a:latin typeface="Calibri"/>
              <a:ea typeface="Calibri"/>
              <a:cs typeface="Calibri"/>
              <a:sym typeface="Calibri"/>
            </a:endParaRPr>
          </a:p>
        </p:txBody>
      </p:sp>
      <p:sp>
        <p:nvSpPr>
          <p:cNvPr id="273" name="Google Shape;273;p11"/>
          <p:cNvSpPr txBox="1"/>
          <p:nvPr/>
        </p:nvSpPr>
        <p:spPr>
          <a:xfrm>
            <a:off x="9166925" y="891050"/>
            <a:ext cx="2103600" cy="55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800" u="sng">
                <a:solidFill>
                  <a:schemeClr val="dk1"/>
                </a:solidFill>
                <a:latin typeface="Calibri"/>
                <a:ea typeface="Calibri"/>
                <a:cs typeface="Calibri"/>
                <a:sym typeface="Calibri"/>
              </a:rPr>
              <a:t>Rilate uzadon</a:t>
            </a:r>
            <a:endParaRPr sz="18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fr-FR" sz="1800">
                <a:solidFill>
                  <a:schemeClr val="dk1"/>
                </a:solidFill>
                <a:latin typeface="Calibri"/>
                <a:ea typeface="Calibri"/>
                <a:cs typeface="Calibri"/>
                <a:sym typeface="Calibri"/>
              </a:rPr>
              <a:t>Limigi elsendfluon</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fr-FR" sz="1800">
                <a:solidFill>
                  <a:schemeClr val="dk1"/>
                </a:solidFill>
                <a:latin typeface="Calibri"/>
                <a:ea typeface="Calibri"/>
                <a:cs typeface="Calibri"/>
                <a:sym typeface="Calibri"/>
              </a:rPr>
              <a:t>Uzi vifion prefere al 4G/5G</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fr-FR" sz="1800">
                <a:solidFill>
                  <a:schemeClr val="dk1"/>
                </a:solidFill>
                <a:latin typeface="Calibri"/>
                <a:ea typeface="Calibri"/>
                <a:cs typeface="Calibri"/>
                <a:sym typeface="Calibri"/>
              </a:rPr>
              <a:t>Purigadi</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fr-FR" sz="1800">
                <a:solidFill>
                  <a:schemeClr val="dk1"/>
                </a:solidFill>
                <a:latin typeface="Calibri"/>
                <a:ea typeface="Calibri"/>
                <a:cs typeface="Calibri"/>
                <a:sym typeface="Calibri"/>
              </a:rPr>
              <a:t>ĉefe fotojn kaj videojn</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87401dc052e3e92_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280" name="Google Shape;280;g87401dc052e3e92_45"/>
          <p:cNvSpPr txBox="1"/>
          <p:nvPr/>
        </p:nvSpPr>
        <p:spPr>
          <a:xfrm>
            <a:off x="1874061" y="3134"/>
            <a:ext cx="10317900" cy="621300"/>
          </a:xfrm>
          <a:prstGeom prst="rect">
            <a:avLst/>
          </a:prstGeom>
          <a:noFill/>
          <a:ln>
            <a:noFill/>
          </a:ln>
        </p:spPr>
        <p:txBody>
          <a:bodyPr anchorCtr="0" anchor="ctr" bIns="45700" lIns="360000" spcFirstLastPara="1" rIns="540000" wrap="square" tIns="45700">
            <a:normAutofit/>
          </a:bodyPr>
          <a:lstStyle/>
          <a:p>
            <a:pPr indent="0" lvl="0" marL="0" marR="0" rtl="0" algn="l">
              <a:lnSpc>
                <a:spcPct val="90000"/>
              </a:lnSpc>
              <a:spcBef>
                <a:spcPts val="0"/>
              </a:spcBef>
              <a:spcAft>
                <a:spcPts val="0"/>
              </a:spcAft>
              <a:buClr>
                <a:srgbClr val="2F5496"/>
              </a:buClr>
              <a:buSzPts val="2700"/>
              <a:buFont typeface="Calibri"/>
              <a:buNone/>
            </a:pPr>
            <a:r>
              <a:rPr b="1" lang="fr-FR" sz="2700">
                <a:solidFill>
                  <a:srgbClr val="2F5496"/>
                </a:solidFill>
                <a:latin typeface="Work Sans ExtraLight"/>
                <a:ea typeface="Work Sans ExtraLight"/>
                <a:cs typeface="Work Sans ExtraLight"/>
                <a:sym typeface="Work Sans ExtraLight"/>
              </a:rPr>
              <a:t>3</a:t>
            </a:r>
            <a:r>
              <a:rPr b="1" i="0" lang="fr-FR" sz="2700">
                <a:solidFill>
                  <a:srgbClr val="2F5496"/>
                </a:solidFill>
                <a:latin typeface="Work Sans ExtraLight"/>
                <a:ea typeface="Work Sans ExtraLight"/>
                <a:cs typeface="Work Sans ExtraLight"/>
                <a:sym typeface="Work Sans ExtraLight"/>
              </a:rPr>
              <a:t>. </a:t>
            </a:r>
            <a:r>
              <a:rPr b="1" lang="fr-FR" sz="2700">
                <a:solidFill>
                  <a:srgbClr val="2F5496"/>
                </a:solidFill>
                <a:latin typeface="Work Sans ExtraLight"/>
                <a:ea typeface="Work Sans ExtraLight"/>
                <a:cs typeface="Work Sans ExtraLight"/>
                <a:sym typeface="Work Sans ExtraLight"/>
              </a:rPr>
              <a:t>KION FARI?</a:t>
            </a:r>
            <a:r>
              <a:rPr b="1" i="0" lang="fr-FR" sz="2700">
                <a:solidFill>
                  <a:srgbClr val="2F5496"/>
                </a:solidFill>
                <a:latin typeface="Work Sans ExtraLight"/>
                <a:ea typeface="Work Sans ExtraLight"/>
                <a:cs typeface="Work Sans ExtraLight"/>
                <a:sym typeface="Work Sans ExtraLight"/>
              </a:rPr>
              <a:t> </a:t>
            </a:r>
            <a:endParaRPr b="1" i="0" sz="2700">
              <a:solidFill>
                <a:srgbClr val="2F5496"/>
              </a:solidFill>
              <a:latin typeface="Work Sans ExtraLight"/>
              <a:ea typeface="Work Sans ExtraLight"/>
              <a:cs typeface="Work Sans ExtraLight"/>
              <a:sym typeface="Work Sans ExtraLight"/>
            </a:endParaRPr>
          </a:p>
        </p:txBody>
      </p:sp>
      <p:graphicFrame>
        <p:nvGraphicFramePr>
          <p:cNvPr id="281" name="Google Shape;281;g87401dc052e3e92_45"/>
          <p:cNvGraphicFramePr/>
          <p:nvPr/>
        </p:nvGraphicFramePr>
        <p:xfrm>
          <a:off x="2117200" y="1014600"/>
          <a:ext cx="3000000" cy="3000000"/>
        </p:xfrm>
        <a:graphic>
          <a:graphicData uri="http://schemas.openxmlformats.org/drawingml/2006/table">
            <a:tbl>
              <a:tblPr>
                <a:noFill/>
                <a:tableStyleId>{2ED51371-6E5F-4BDA-8224-38BD84F164C9}</a:tableStyleId>
              </a:tblPr>
              <a:tblGrid>
                <a:gridCol w="1881700"/>
                <a:gridCol w="3704550"/>
                <a:gridCol w="4096975"/>
              </a:tblGrid>
              <a:tr h="478500">
                <a:tc>
                  <a:txBody>
                    <a:bodyPr/>
                    <a:lstStyle/>
                    <a:p>
                      <a:pPr indent="0" lvl="0" marL="0" rtl="0" algn="l">
                        <a:spcBef>
                          <a:spcPts val="0"/>
                        </a:spcBef>
                        <a:spcAft>
                          <a:spcPts val="0"/>
                        </a:spcAft>
                        <a:buNone/>
                      </a:pPr>
                      <a:r>
                        <a:rPr lang="fr-FR" sz="1600"/>
                        <a:t>KONSILO</a:t>
                      </a:r>
                      <a:endParaRPr sz="1600"/>
                    </a:p>
                  </a:txBody>
                  <a:tcPr marT="91425" marB="91425" marR="91425" marL="91425"/>
                </a:tc>
                <a:tc>
                  <a:txBody>
                    <a:bodyPr/>
                    <a:lstStyle/>
                    <a:p>
                      <a:pPr indent="0" lvl="0" marL="0" rtl="0" algn="l">
                        <a:spcBef>
                          <a:spcPts val="0"/>
                        </a:spcBef>
                        <a:spcAft>
                          <a:spcPts val="0"/>
                        </a:spcAft>
                        <a:buNone/>
                      </a:pPr>
                      <a:r>
                        <a:rPr lang="fr-FR" sz="1600"/>
                        <a:t>Komento</a:t>
                      </a:r>
                      <a:endParaRPr sz="1600"/>
                    </a:p>
                  </a:txBody>
                  <a:tcPr marT="91425" marB="91425" marR="91425" marL="91425"/>
                </a:tc>
                <a:tc>
                  <a:txBody>
                    <a:bodyPr/>
                    <a:lstStyle/>
                    <a:p>
                      <a:pPr indent="0" lvl="0" marL="0" rtl="0" algn="l">
                        <a:spcBef>
                          <a:spcPts val="0"/>
                        </a:spcBef>
                        <a:spcAft>
                          <a:spcPts val="0"/>
                        </a:spcAft>
                        <a:buNone/>
                      </a:pPr>
                      <a:r>
                        <a:rPr lang="fr-FR" sz="1600"/>
                        <a:t>Ĉu vi tion sciis?</a:t>
                      </a:r>
                      <a:endParaRPr sz="1600"/>
                    </a:p>
                  </a:txBody>
                  <a:tcPr marT="91425" marB="91425" marR="91425" marL="91425"/>
                </a:tc>
              </a:tr>
              <a:tr h="1046800">
                <a:tc>
                  <a:txBody>
                    <a:bodyPr/>
                    <a:lstStyle/>
                    <a:p>
                      <a:pPr indent="0" lvl="0" marL="0" rtl="0" algn="l">
                        <a:lnSpc>
                          <a:spcPct val="115000"/>
                        </a:lnSpc>
                        <a:spcBef>
                          <a:spcPts val="0"/>
                        </a:spcBef>
                        <a:spcAft>
                          <a:spcPts val="0"/>
                        </a:spcAft>
                        <a:buClr>
                          <a:schemeClr val="dk1"/>
                        </a:buClr>
                        <a:buSzPts val="1100"/>
                        <a:buFont typeface="Arial"/>
                        <a:buNone/>
                      </a:pPr>
                      <a:r>
                        <a:rPr b="1" lang="fr-FR">
                          <a:solidFill>
                            <a:schemeClr val="dk1"/>
                          </a:solidFill>
                        </a:rPr>
                        <a:t>Pli longdaŭrigi siajn ekipaĵojn</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a:txBody>
                  <a:tcPr marT="91425" marB="91425" marR="91425" marL="91425">
                    <a:solidFill>
                      <a:srgbClr val="FFCCFF"/>
                    </a:solidFill>
                  </a:tcPr>
                </a:tc>
                <a:tc>
                  <a:txBody>
                    <a:bodyPr/>
                    <a:lstStyle/>
                    <a:p>
                      <a:pPr indent="0" lvl="0" marL="0" rtl="0" algn="l">
                        <a:lnSpc>
                          <a:spcPct val="115000"/>
                        </a:lnSpc>
                        <a:spcBef>
                          <a:spcPts val="0"/>
                        </a:spcBef>
                        <a:spcAft>
                          <a:spcPts val="0"/>
                        </a:spcAft>
                        <a:buNone/>
                      </a:pPr>
                      <a:r>
                        <a:rPr lang="fr-FR">
                          <a:solidFill>
                            <a:schemeClr val="dk1"/>
                          </a:solidFill>
                          <a:highlight>
                            <a:srgbClr val="FFFFFF"/>
                          </a:highlight>
                        </a:rPr>
                        <a:t>Mi ne forĵetu aparaton, kiu ankoraŭ funkcias, por fulm-aĉeti plej novan kaj multekostan.</a:t>
                      </a:r>
                      <a:endParaRPr/>
                    </a:p>
                  </a:txBody>
                  <a:tcPr marT="91425" marB="91425" marR="91425" marL="91425"/>
                </a:tc>
                <a:tc>
                  <a:txBody>
                    <a:bodyPr/>
                    <a:lstStyle/>
                    <a:p>
                      <a:pPr indent="0" lvl="0" marL="0" marR="89325" rtl="0" algn="l">
                        <a:lnSpc>
                          <a:spcPct val="115000"/>
                        </a:lnSpc>
                        <a:spcBef>
                          <a:spcPts val="0"/>
                        </a:spcBef>
                        <a:spcAft>
                          <a:spcPts val="0"/>
                        </a:spcAft>
                        <a:buClr>
                          <a:schemeClr val="dk1"/>
                        </a:buClr>
                        <a:buSzPts val="1100"/>
                        <a:buFont typeface="Arial"/>
                        <a:buNone/>
                      </a:pPr>
                      <a:r>
                        <a:rPr lang="fr-FR" sz="1200">
                          <a:solidFill>
                            <a:schemeClr val="dk1"/>
                          </a:solidFill>
                          <a:highlight>
                            <a:srgbClr val="FFFFFF"/>
                          </a:highlight>
                        </a:rPr>
                        <a:t>Per duobligado de la vivdaŭro de komputilo oni evitas la eligon de 473 kg da forcej-efika gaso, la konsumadon de 3 508 litroj da akvo, la fabrikadon de 1 kg da plastiko kaj la elfosado de 1,5 kg da ercoj.</a:t>
                      </a:r>
                      <a:endParaRPr sz="1200"/>
                    </a:p>
                  </a:txBody>
                  <a:tcPr marT="91425" marB="91425" marR="91425" marL="91425"/>
                </a:tc>
              </a:tr>
              <a:tr h="835850">
                <a:tc>
                  <a:txBody>
                    <a:bodyPr/>
                    <a:lstStyle/>
                    <a:p>
                      <a:pPr indent="0" lvl="0" marL="0" rtl="0" algn="l">
                        <a:lnSpc>
                          <a:spcPct val="115000"/>
                        </a:lnSpc>
                        <a:spcBef>
                          <a:spcPts val="0"/>
                        </a:spcBef>
                        <a:spcAft>
                          <a:spcPts val="0"/>
                        </a:spcAft>
                        <a:buClr>
                          <a:schemeClr val="dk1"/>
                        </a:buClr>
                        <a:buSzPts val="1100"/>
                        <a:buFont typeface="Arial"/>
                        <a:buNone/>
                      </a:pPr>
                      <a:r>
                        <a:rPr b="1" lang="fr-FR">
                          <a:solidFill>
                            <a:schemeClr val="dk1"/>
                          </a:solidFill>
                        </a:rPr>
                        <a:t>Ripari prefere ol forĵeti</a:t>
                      </a:r>
                      <a:endParaRPr/>
                    </a:p>
                  </a:txBody>
                  <a:tcPr marT="91425" marB="91425" marR="91425" marL="91425">
                    <a:solidFill>
                      <a:srgbClr val="FFCCFF"/>
                    </a:solidFill>
                  </a:tcPr>
                </a:tc>
                <a:tc>
                  <a:txBody>
                    <a:bodyPr/>
                    <a:lstStyle/>
                    <a:p>
                      <a:pPr indent="0" lvl="0" marL="0" rtl="0" algn="l">
                        <a:lnSpc>
                          <a:spcPct val="115000"/>
                        </a:lnSpc>
                        <a:spcBef>
                          <a:spcPts val="0"/>
                        </a:spcBef>
                        <a:spcAft>
                          <a:spcPts val="0"/>
                        </a:spcAft>
                        <a:buClr>
                          <a:schemeClr val="dk1"/>
                        </a:buClr>
                        <a:buSzPts val="1100"/>
                        <a:buFont typeface="Arial"/>
                        <a:buNone/>
                      </a:pPr>
                      <a:r>
                        <a:rPr lang="fr-FR">
                          <a:solidFill>
                            <a:schemeClr val="dk1"/>
                          </a:solidFill>
                          <a:highlight>
                            <a:srgbClr val="FFFFFF"/>
                          </a:highlight>
                        </a:rPr>
                        <a:t>Mi riparigu miajn finaparatojn prefere ol reaĉeti iujn novajn. Ekzemple en iu riparkafejo.</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fr-FR" sz="1200">
                          <a:solidFill>
                            <a:schemeClr val="dk1"/>
                          </a:solidFill>
                          <a:highlight>
                            <a:srgbClr val="FFFFFF"/>
                          </a:highlight>
                        </a:rPr>
                        <a:t>Per riparado de 5-cola telefono anstataŭ aĉeto de nova eblas ŝpari 183 kg da krudmaterialoj, se konsideri la tutan vivciklon de la aparato.</a:t>
                      </a:r>
                      <a:endParaRPr/>
                    </a:p>
                  </a:txBody>
                  <a:tcPr marT="91425" marB="91425" marR="91425" marL="91425"/>
                </a:tc>
              </a:tr>
              <a:tr h="1101800">
                <a:tc>
                  <a:txBody>
                    <a:bodyPr/>
                    <a:lstStyle/>
                    <a:p>
                      <a:pPr indent="0" lvl="0" marL="0" rtl="0" algn="l">
                        <a:lnSpc>
                          <a:spcPct val="115000"/>
                        </a:lnSpc>
                        <a:spcBef>
                          <a:spcPts val="0"/>
                        </a:spcBef>
                        <a:spcAft>
                          <a:spcPts val="0"/>
                        </a:spcAft>
                        <a:buClr>
                          <a:schemeClr val="dk1"/>
                        </a:buClr>
                        <a:buSzPts val="1100"/>
                        <a:buFont typeface="Arial"/>
                        <a:buNone/>
                      </a:pPr>
                      <a:r>
                        <a:rPr b="1" lang="fr-FR">
                          <a:solidFill>
                            <a:schemeClr val="dk1"/>
                          </a:solidFill>
                        </a:rPr>
                        <a:t>Protekti sian telefonon</a:t>
                      </a:r>
                      <a:endParaRPr/>
                    </a:p>
                  </a:txBody>
                  <a:tcPr marT="91425" marB="91425" marR="91425" marL="91425">
                    <a:solidFill>
                      <a:srgbClr val="FFCCFF"/>
                    </a:solidFill>
                  </a:tcPr>
                </a:tc>
                <a:tc>
                  <a:txBody>
                    <a:bodyPr/>
                    <a:lstStyle/>
                    <a:p>
                      <a:pPr indent="0" lvl="0" marL="0" rtl="0" algn="l">
                        <a:lnSpc>
                          <a:spcPct val="115000"/>
                        </a:lnSpc>
                        <a:spcBef>
                          <a:spcPts val="0"/>
                        </a:spcBef>
                        <a:spcAft>
                          <a:spcPts val="0"/>
                        </a:spcAft>
                        <a:buClr>
                          <a:schemeClr val="dk1"/>
                        </a:buClr>
                        <a:buSzPts val="1100"/>
                        <a:buFont typeface="Arial"/>
                        <a:buNone/>
                      </a:pPr>
                      <a:r>
                        <a:rPr lang="fr-FR">
                          <a:solidFill>
                            <a:schemeClr val="dk1"/>
                          </a:solidFill>
                        </a:rPr>
                        <a:t>Mi protektu mian telefonon per telefon-ujo kaj ekran-protektilo</a:t>
                      </a:r>
                      <a:endParaRPr>
                        <a:solidFill>
                          <a:schemeClr val="dk1"/>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l">
                        <a:lnSpc>
                          <a:spcPct val="107916"/>
                        </a:lnSpc>
                        <a:spcBef>
                          <a:spcPts val="0"/>
                        </a:spcBef>
                        <a:spcAft>
                          <a:spcPts val="0"/>
                        </a:spcAft>
                        <a:buClr>
                          <a:schemeClr val="dk1"/>
                        </a:buClr>
                        <a:buSzPts val="1100"/>
                        <a:buFont typeface="Arial"/>
                        <a:buNone/>
                      </a:pPr>
                      <a:r>
                        <a:rPr lang="fr-FR" sz="1100">
                          <a:solidFill>
                            <a:schemeClr val="dk1"/>
                          </a:solidFill>
                        </a:rPr>
                        <a:t>Po 5 761 telefon-ekranoj estas rompitaj ĉiun horon. Tio ekvivalentas po 138 264 ĉiun tagon, po 96 ĉiun minuton, tio estas preskaŭ po 2 telefonoj ĉiun sekundon. Dum vi ĉi tion legas 130 telefon-ekranoj estis rompitaj. 66% de la uzantoj rompis sian telefon-ekranon en 2017.</a:t>
                      </a:r>
                      <a:endParaRPr/>
                    </a:p>
                  </a:txBody>
                  <a:tcPr marT="91425" marB="91425" marR="91425" marL="91425"/>
                </a:tc>
              </a:tr>
              <a:tr h="627825">
                <a:tc>
                  <a:txBody>
                    <a:bodyPr/>
                    <a:lstStyle/>
                    <a:p>
                      <a:pPr indent="0" lvl="0" marL="0" rtl="0" algn="l">
                        <a:lnSpc>
                          <a:spcPct val="107916"/>
                        </a:lnSpc>
                        <a:spcBef>
                          <a:spcPts val="0"/>
                        </a:spcBef>
                        <a:spcAft>
                          <a:spcPts val="0"/>
                        </a:spcAft>
                        <a:buClr>
                          <a:schemeClr val="dk1"/>
                        </a:buClr>
                        <a:buSzPts val="1100"/>
                        <a:buFont typeface="Arial"/>
                        <a:buNone/>
                      </a:pPr>
                      <a:r>
                        <a:rPr b="1" lang="fr-FR">
                          <a:solidFill>
                            <a:schemeClr val="dk1"/>
                          </a:solidFill>
                        </a:rPr>
                        <a:t>M</a:t>
                      </a:r>
                      <a:r>
                        <a:rPr b="1" lang="fr-FR">
                          <a:solidFill>
                            <a:schemeClr val="dk1"/>
                          </a:solidFill>
                        </a:rPr>
                        <a:t>alaktivigi sciiigojn, fonan aktualigon kaj geolokigon</a:t>
                      </a:r>
                      <a:r>
                        <a:rPr lang="fr-FR">
                          <a:solidFill>
                            <a:schemeClr val="dk1"/>
                          </a:solidFill>
                        </a:rPr>
                        <a:t>.</a:t>
                      </a:r>
                      <a:endParaRPr/>
                    </a:p>
                  </a:txBody>
                  <a:tcPr marT="91425" marB="91425" marR="91425" marL="91425">
                    <a:solidFill>
                      <a:srgbClr val="FEE599"/>
                    </a:solidFill>
                  </a:tcPr>
                </a:tc>
                <a:tc>
                  <a:txBody>
                    <a:bodyPr/>
                    <a:lstStyle/>
                    <a:p>
                      <a:pPr indent="0" lvl="0" marL="0" rtl="0" algn="l">
                        <a:lnSpc>
                          <a:spcPct val="107916"/>
                        </a:lnSpc>
                        <a:spcBef>
                          <a:spcPts val="0"/>
                        </a:spcBef>
                        <a:spcAft>
                          <a:spcPts val="0"/>
                        </a:spcAft>
                        <a:buClr>
                          <a:schemeClr val="dk1"/>
                        </a:buClr>
                        <a:buSzPts val="1100"/>
                        <a:buFont typeface="Arial"/>
                        <a:buNone/>
                      </a:pPr>
                      <a:r>
                        <a:rPr lang="fr-FR">
                          <a:solidFill>
                            <a:schemeClr val="dk1"/>
                          </a:solidFill>
                        </a:rPr>
                        <a:t>Per malaktivigo de sciiigoj, mi konsumos malpli da datumoj kaj malpli da baterio.</a:t>
                      </a:r>
                      <a:endParaRPr b="1">
                        <a:solidFill>
                          <a:schemeClr val="dk1"/>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l">
                        <a:lnSpc>
                          <a:spcPct val="107916"/>
                        </a:lnSpc>
                        <a:spcBef>
                          <a:spcPts val="0"/>
                        </a:spcBef>
                        <a:spcAft>
                          <a:spcPts val="1200"/>
                        </a:spcAft>
                        <a:buClr>
                          <a:schemeClr val="dk1"/>
                        </a:buClr>
                        <a:buSzPts val="1100"/>
                        <a:buFont typeface="Arial"/>
                        <a:buNone/>
                      </a:pPr>
                      <a:r>
                        <a:rPr lang="fr-FR" sz="1200">
                          <a:solidFill>
                            <a:schemeClr val="dk1"/>
                          </a:solidFill>
                        </a:rPr>
                        <a:t>La fabrikado de poŝtelefono estas tre polua. Pli indas ŝanĝi ĝin nur tiam, kiam ĝi ne plu funkcias kaj indas preferi aĉeton de repakita telefono.</a:t>
                      </a:r>
                      <a:endParaRPr/>
                    </a:p>
                  </a:txBody>
                  <a:tcPr marT="91425" marB="91425" marR="91425" marL="91425"/>
                </a:tc>
              </a:tr>
              <a:tr h="627825">
                <a:tc>
                  <a:txBody>
                    <a:bodyPr/>
                    <a:lstStyle/>
                    <a:p>
                      <a:pPr indent="0" lvl="0" marL="0" rtl="0" algn="l">
                        <a:lnSpc>
                          <a:spcPct val="107916"/>
                        </a:lnSpc>
                        <a:spcBef>
                          <a:spcPts val="0"/>
                        </a:spcBef>
                        <a:spcAft>
                          <a:spcPts val="0"/>
                        </a:spcAft>
                        <a:buClr>
                          <a:schemeClr val="dk1"/>
                        </a:buClr>
                        <a:buSzPts val="1100"/>
                        <a:buFont typeface="Arial"/>
                        <a:buNone/>
                      </a:pPr>
                      <a:r>
                        <a:rPr b="1" lang="fr-FR">
                          <a:solidFill>
                            <a:schemeClr val="dk1"/>
                          </a:solidFill>
                        </a:rPr>
                        <a:t>Limigi siajn presadojn</a:t>
                      </a:r>
                      <a:endParaRPr b="1" sz="1200">
                        <a:solidFill>
                          <a:schemeClr val="dk1"/>
                        </a:solidFill>
                      </a:endParaRPr>
                    </a:p>
                  </a:txBody>
                  <a:tcPr marT="91425" marB="91425" marR="91425" marL="91425">
                    <a:solidFill>
                      <a:srgbClr val="E1EFD8"/>
                    </a:solidFill>
                  </a:tcPr>
                </a:tc>
                <a:tc>
                  <a:txBody>
                    <a:bodyPr/>
                    <a:lstStyle/>
                    <a:p>
                      <a:pPr indent="0" lvl="0" marL="0" rtl="0" algn="l">
                        <a:lnSpc>
                          <a:spcPct val="107916"/>
                        </a:lnSpc>
                        <a:spcBef>
                          <a:spcPts val="0"/>
                        </a:spcBef>
                        <a:spcAft>
                          <a:spcPts val="0"/>
                        </a:spcAft>
                        <a:buClr>
                          <a:schemeClr val="dk1"/>
                        </a:buClr>
                        <a:buSzPts val="1100"/>
                        <a:buFont typeface="Arial"/>
                        <a:buNone/>
                      </a:pPr>
                      <a:r>
                        <a:rPr lang="fr-FR">
                          <a:solidFill>
                            <a:schemeClr val="dk1"/>
                          </a:solidFill>
                        </a:rPr>
                        <a:t>Ĉiufoje kiam mi estas presonta dokumenton mi pripensu, ĉu vere necesas presi ĝin</a:t>
                      </a:r>
                      <a:endParaRPr>
                        <a:solidFill>
                          <a:schemeClr val="dk1"/>
                        </a:solidFill>
                      </a:endParaRPr>
                    </a:p>
                  </a:txBody>
                  <a:tcPr marT="91425" marB="91425" marR="91425" marL="91425"/>
                </a:tc>
                <a:tc>
                  <a:txBody>
                    <a:bodyPr/>
                    <a:lstStyle/>
                    <a:p>
                      <a:pPr indent="0" lvl="0" marL="0" rtl="0" algn="l">
                        <a:lnSpc>
                          <a:spcPct val="107916"/>
                        </a:lnSpc>
                        <a:spcBef>
                          <a:spcPts val="0"/>
                        </a:spcBef>
                        <a:spcAft>
                          <a:spcPts val="1200"/>
                        </a:spcAft>
                        <a:buClr>
                          <a:schemeClr val="dk1"/>
                        </a:buClr>
                        <a:buSzPts val="1100"/>
                        <a:buFont typeface="Arial"/>
                        <a:buNone/>
                      </a:pPr>
                      <a:r>
                        <a:rPr lang="fr-FR" sz="1200">
                          <a:solidFill>
                            <a:schemeClr val="dk1"/>
                          </a:solidFill>
                        </a:rPr>
                        <a:t>Averaĝe 25% da dokumentoj estas enrubujigitaj post presado kaj 16% neniam estas legataj.</a:t>
                      </a:r>
                      <a:endParaRPr sz="1200">
                        <a:solidFill>
                          <a:schemeClr val="dk1"/>
                        </a:solidFill>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02a8457726_1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288" name="Google Shape;288;g202a8457726_1_0"/>
          <p:cNvSpPr txBox="1"/>
          <p:nvPr/>
        </p:nvSpPr>
        <p:spPr>
          <a:xfrm>
            <a:off x="1874061" y="3134"/>
            <a:ext cx="10317900" cy="621300"/>
          </a:xfrm>
          <a:prstGeom prst="rect">
            <a:avLst/>
          </a:prstGeom>
          <a:noFill/>
          <a:ln>
            <a:noFill/>
          </a:ln>
        </p:spPr>
        <p:txBody>
          <a:bodyPr anchorCtr="0" anchor="ctr" bIns="45700" lIns="360000" spcFirstLastPara="1" rIns="540000" wrap="square" tIns="45700">
            <a:normAutofit/>
          </a:bodyPr>
          <a:lstStyle/>
          <a:p>
            <a:pPr indent="0" lvl="0" marL="0" marR="0" rtl="0" algn="l">
              <a:lnSpc>
                <a:spcPct val="90000"/>
              </a:lnSpc>
              <a:spcBef>
                <a:spcPts val="0"/>
              </a:spcBef>
              <a:spcAft>
                <a:spcPts val="0"/>
              </a:spcAft>
              <a:buClr>
                <a:srgbClr val="2F5496"/>
              </a:buClr>
              <a:buSzPts val="2700"/>
              <a:buFont typeface="Calibri"/>
              <a:buNone/>
            </a:pPr>
            <a:r>
              <a:rPr b="1" lang="fr-FR" sz="2700">
                <a:solidFill>
                  <a:srgbClr val="2F5496"/>
                </a:solidFill>
                <a:latin typeface="Work Sans ExtraLight"/>
                <a:ea typeface="Work Sans ExtraLight"/>
                <a:cs typeface="Work Sans ExtraLight"/>
                <a:sym typeface="Work Sans ExtraLight"/>
              </a:rPr>
              <a:t>3</a:t>
            </a:r>
            <a:r>
              <a:rPr b="1" i="0" lang="fr-FR" sz="2700">
                <a:solidFill>
                  <a:srgbClr val="2F5496"/>
                </a:solidFill>
                <a:latin typeface="Work Sans ExtraLight"/>
                <a:ea typeface="Work Sans ExtraLight"/>
                <a:cs typeface="Work Sans ExtraLight"/>
                <a:sym typeface="Work Sans ExtraLight"/>
              </a:rPr>
              <a:t>. </a:t>
            </a:r>
            <a:r>
              <a:rPr b="1" lang="fr-FR" sz="2700">
                <a:solidFill>
                  <a:srgbClr val="2F5496"/>
                </a:solidFill>
                <a:latin typeface="Work Sans ExtraLight"/>
                <a:ea typeface="Work Sans ExtraLight"/>
                <a:cs typeface="Work Sans ExtraLight"/>
                <a:sym typeface="Work Sans ExtraLight"/>
              </a:rPr>
              <a:t>KION FARI?</a:t>
            </a:r>
            <a:r>
              <a:rPr b="1" i="0" lang="fr-FR" sz="2700">
                <a:solidFill>
                  <a:srgbClr val="2F5496"/>
                </a:solidFill>
                <a:latin typeface="Work Sans ExtraLight"/>
                <a:ea typeface="Work Sans ExtraLight"/>
                <a:cs typeface="Work Sans ExtraLight"/>
                <a:sym typeface="Work Sans ExtraLight"/>
              </a:rPr>
              <a:t> </a:t>
            </a:r>
            <a:endParaRPr b="1" i="0" sz="2700">
              <a:solidFill>
                <a:srgbClr val="2F5496"/>
              </a:solidFill>
              <a:latin typeface="Work Sans ExtraLight"/>
              <a:ea typeface="Work Sans ExtraLight"/>
              <a:cs typeface="Work Sans ExtraLight"/>
              <a:sym typeface="Work Sans ExtraLight"/>
            </a:endParaRPr>
          </a:p>
        </p:txBody>
      </p:sp>
      <p:graphicFrame>
        <p:nvGraphicFramePr>
          <p:cNvPr id="289" name="Google Shape;289;g202a8457726_1_0"/>
          <p:cNvGraphicFramePr/>
          <p:nvPr/>
        </p:nvGraphicFramePr>
        <p:xfrm>
          <a:off x="2168988" y="732925"/>
          <a:ext cx="3000000" cy="3000000"/>
        </p:xfrm>
        <a:graphic>
          <a:graphicData uri="http://schemas.openxmlformats.org/drawingml/2006/table">
            <a:tbl>
              <a:tblPr>
                <a:noFill/>
                <a:tableStyleId>{2ED51371-6E5F-4BDA-8224-38BD84F164C9}</a:tableStyleId>
              </a:tblPr>
              <a:tblGrid>
                <a:gridCol w="1890400"/>
                <a:gridCol w="3721700"/>
                <a:gridCol w="4115925"/>
              </a:tblGrid>
              <a:tr h="433525">
                <a:tc>
                  <a:txBody>
                    <a:bodyPr/>
                    <a:lstStyle/>
                    <a:p>
                      <a:pPr indent="0" lvl="0" marL="0" rtl="0" algn="l">
                        <a:spcBef>
                          <a:spcPts val="0"/>
                        </a:spcBef>
                        <a:spcAft>
                          <a:spcPts val="0"/>
                        </a:spcAft>
                        <a:buNone/>
                      </a:pPr>
                      <a:r>
                        <a:rPr lang="fr-FR" sz="1600"/>
                        <a:t>KONSILO</a:t>
                      </a:r>
                      <a:endParaRPr sz="1600"/>
                    </a:p>
                  </a:txBody>
                  <a:tcPr marT="91425" marB="91425" marR="91425" marL="91425"/>
                </a:tc>
                <a:tc>
                  <a:txBody>
                    <a:bodyPr/>
                    <a:lstStyle/>
                    <a:p>
                      <a:pPr indent="0" lvl="0" marL="0" rtl="0" algn="l">
                        <a:spcBef>
                          <a:spcPts val="0"/>
                        </a:spcBef>
                        <a:spcAft>
                          <a:spcPts val="0"/>
                        </a:spcAft>
                        <a:buNone/>
                      </a:pPr>
                      <a:r>
                        <a:rPr lang="fr-FR" sz="1600"/>
                        <a:t>Komento</a:t>
                      </a:r>
                      <a:endParaRPr sz="1600"/>
                    </a:p>
                  </a:txBody>
                  <a:tcPr marT="91425" marB="91425" marR="91425" marL="91425"/>
                </a:tc>
                <a:tc>
                  <a:txBody>
                    <a:bodyPr/>
                    <a:lstStyle/>
                    <a:p>
                      <a:pPr indent="0" lvl="0" marL="0" rtl="0" algn="l">
                        <a:spcBef>
                          <a:spcPts val="0"/>
                        </a:spcBef>
                        <a:spcAft>
                          <a:spcPts val="0"/>
                        </a:spcAft>
                        <a:buNone/>
                      </a:pPr>
                      <a:r>
                        <a:rPr lang="fr-FR" sz="1600"/>
                        <a:t>Ĉu vi tion sciis?</a:t>
                      </a:r>
                      <a:endParaRPr sz="1600"/>
                    </a:p>
                  </a:txBody>
                  <a:tcPr marT="91425" marB="91425" marR="91425" marL="91425"/>
                </a:tc>
              </a:tr>
              <a:tr h="1345775">
                <a:tc>
                  <a:txBody>
                    <a:bodyPr/>
                    <a:lstStyle/>
                    <a:p>
                      <a:pPr indent="0" lvl="0" marL="0" rtl="0" algn="l">
                        <a:lnSpc>
                          <a:spcPct val="107916"/>
                        </a:lnSpc>
                        <a:spcBef>
                          <a:spcPts val="0"/>
                        </a:spcBef>
                        <a:spcAft>
                          <a:spcPts val="0"/>
                        </a:spcAft>
                        <a:buClr>
                          <a:schemeClr val="dk1"/>
                        </a:buClr>
                        <a:buSzPts val="1100"/>
                        <a:buFont typeface="Arial"/>
                        <a:buNone/>
                      </a:pPr>
                      <a:r>
                        <a:rPr b="1" lang="fr-FR">
                          <a:solidFill>
                            <a:schemeClr val="dk1"/>
                          </a:solidFill>
                        </a:rPr>
                        <a:t>Fotoj sen identigo</a:t>
                      </a:r>
                      <a:endParaRPr/>
                    </a:p>
                  </a:txBody>
                  <a:tcPr marT="91425" marB="91425" marR="91425" marL="91425">
                    <a:solidFill>
                      <a:srgbClr val="E1EFD8"/>
                    </a:solidFill>
                  </a:tcPr>
                </a:tc>
                <a:tc>
                  <a:txBody>
                    <a:bodyPr/>
                    <a:lstStyle/>
                    <a:p>
                      <a:pPr indent="0" lvl="0" marL="0" rtl="0" algn="l">
                        <a:lnSpc>
                          <a:spcPct val="107916"/>
                        </a:lnSpc>
                        <a:spcBef>
                          <a:spcPts val="0"/>
                        </a:spcBef>
                        <a:spcAft>
                          <a:spcPts val="0"/>
                        </a:spcAft>
                        <a:buClr>
                          <a:schemeClr val="dk1"/>
                        </a:buClr>
                        <a:buSzPts val="1100"/>
                        <a:buFont typeface="Arial"/>
                        <a:buNone/>
                      </a:pPr>
                      <a:r>
                        <a:rPr lang="fr-FR">
                          <a:solidFill>
                            <a:schemeClr val="dk1"/>
                          </a:solidFill>
                        </a:rPr>
                        <a:t>Mi forigu 20 fotojn sen identigo en mia konto Instagram aŭ Fejsbuko.</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t/>
                      </a:r>
                      <a:endParaRPr b="1">
                        <a:solidFill>
                          <a:schemeClr val="dk1"/>
                        </a:solidFill>
                      </a:endParaRPr>
                    </a:p>
                  </a:txBody>
                  <a:tcPr marT="91425" marB="91425" marR="91425" marL="91425"/>
                </a:tc>
                <a:tc>
                  <a:txBody>
                    <a:bodyPr/>
                    <a:lstStyle/>
                    <a:p>
                      <a:pPr indent="0" lvl="0" marL="0" rtl="0" algn="l">
                        <a:lnSpc>
                          <a:spcPct val="107916"/>
                        </a:lnSpc>
                        <a:spcBef>
                          <a:spcPts val="0"/>
                        </a:spcBef>
                        <a:spcAft>
                          <a:spcPts val="0"/>
                        </a:spcAft>
                        <a:buClr>
                          <a:schemeClr val="dk1"/>
                        </a:buClr>
                        <a:buSzPts val="1100"/>
                        <a:buFont typeface="Arial"/>
                        <a:buNone/>
                      </a:pPr>
                      <a:r>
                        <a:rPr lang="fr-FR" sz="1200">
                          <a:solidFill>
                            <a:schemeClr val="dk1"/>
                          </a:solidFill>
                        </a:rPr>
                        <a:t>La cifereca poluado, entute, reprezentas 4% de la tutmondaj CO2-emisioj. </a:t>
                      </a:r>
                      <a:endParaRPr sz="1200">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fr-FR" sz="1200">
                          <a:solidFill>
                            <a:schemeClr val="dk1"/>
                          </a:solidFill>
                        </a:rPr>
                        <a:t>Malkovru la navigilan kromaĵon “</a:t>
                      </a:r>
                      <a:r>
                        <a:rPr lang="fr-FR" sz="1200" u="sng">
                          <a:solidFill>
                            <a:schemeClr val="hlink"/>
                          </a:solidFill>
                          <a:hlinkClick r:id="rId3"/>
                        </a:rPr>
                        <a:t>Carbonalyser</a:t>
                      </a:r>
                      <a:r>
                        <a:rPr lang="fr-FR" sz="1200">
                          <a:solidFill>
                            <a:schemeClr val="dk1"/>
                          </a:solidFill>
                        </a:rPr>
                        <a:t>”, per kiu vi ekscios pri via persona cifereca piedspuro laŭ CO2. Ne temas pri ne plu uzi interreton, sed pri tio, ke oni konsciiĝu pri la ekologia pezo de la reto.</a:t>
                      </a:r>
                      <a:endParaRPr sz="1200">
                        <a:solidFill>
                          <a:schemeClr val="dk1"/>
                        </a:solidFill>
                        <a:highlight>
                          <a:srgbClr val="FFFFFF"/>
                        </a:highlight>
                      </a:endParaRPr>
                    </a:p>
                  </a:txBody>
                  <a:tcPr marT="91425" marB="91425" marR="91425" marL="91425"/>
                </a:tc>
              </a:tr>
              <a:tr h="1345775">
                <a:tc>
                  <a:txBody>
                    <a:bodyPr/>
                    <a:lstStyle/>
                    <a:p>
                      <a:pPr indent="0" lvl="0" marL="0" rtl="0" algn="l">
                        <a:lnSpc>
                          <a:spcPct val="115000"/>
                        </a:lnSpc>
                        <a:spcBef>
                          <a:spcPts val="0"/>
                        </a:spcBef>
                        <a:spcAft>
                          <a:spcPts val="0"/>
                        </a:spcAft>
                        <a:buClr>
                          <a:schemeClr val="dk1"/>
                        </a:buClr>
                        <a:buSzPts val="1100"/>
                        <a:buFont typeface="Arial"/>
                        <a:buNone/>
                      </a:pPr>
                      <a:r>
                        <a:rPr b="1" lang="fr-FR">
                          <a:solidFill>
                            <a:schemeClr val="dk1"/>
                          </a:solidFill>
                        </a:rPr>
                        <a:t>Malalt-kvalita video</a:t>
                      </a:r>
                      <a:endParaRPr/>
                    </a:p>
                  </a:txBody>
                  <a:tcPr marT="91425" marB="91425" marR="91425" marL="91425">
                    <a:solidFill>
                      <a:srgbClr val="E1EFD8"/>
                    </a:solidFill>
                  </a:tcPr>
                </a:tc>
                <a:tc>
                  <a:txBody>
                    <a:bodyPr/>
                    <a:lstStyle/>
                    <a:p>
                      <a:pPr indent="0" lvl="0" marL="0" rtl="0" algn="l">
                        <a:lnSpc>
                          <a:spcPct val="107916"/>
                        </a:lnSpc>
                        <a:spcBef>
                          <a:spcPts val="0"/>
                        </a:spcBef>
                        <a:spcAft>
                          <a:spcPts val="0"/>
                        </a:spcAft>
                        <a:buClr>
                          <a:schemeClr val="dk1"/>
                        </a:buClr>
                        <a:buSzPts val="1100"/>
                        <a:buFont typeface="Arial"/>
                        <a:buNone/>
                      </a:pPr>
                      <a:r>
                        <a:rPr lang="fr-FR">
                          <a:solidFill>
                            <a:schemeClr val="dk1"/>
                          </a:solidFill>
                        </a:rPr>
                        <a:t>Mi agordu JuTubon por montri la videojn en plej malalta kvalito kaj forigu la funkcion “Memludo” (autoplay).</a:t>
                      </a:r>
                      <a:endParaRPr/>
                    </a:p>
                  </a:txBody>
                  <a:tcPr marT="91425" marB="91425" marR="91425" marL="91425"/>
                </a:tc>
                <a:tc>
                  <a:txBody>
                    <a:bodyPr/>
                    <a:lstStyle/>
                    <a:p>
                      <a:pPr indent="0" lvl="0" marL="0" rtl="0" algn="l">
                        <a:lnSpc>
                          <a:spcPct val="107916"/>
                        </a:lnSpc>
                        <a:spcBef>
                          <a:spcPts val="0"/>
                        </a:spcBef>
                        <a:spcAft>
                          <a:spcPts val="1200"/>
                        </a:spcAft>
                        <a:buClr>
                          <a:schemeClr val="dk1"/>
                        </a:buClr>
                        <a:buSzPts val="1100"/>
                        <a:buFont typeface="Arial"/>
                        <a:buNone/>
                      </a:pPr>
                      <a:r>
                        <a:rPr lang="fr-FR" sz="1200">
                          <a:solidFill>
                            <a:schemeClr val="dk1"/>
                          </a:solidFill>
                        </a:rPr>
                        <a:t>En 2019 la videa elsendfluo reprezentas la ekvivalenton de la CO2-emisioj de Hispanio. Per malaltigo de la kvalito, konservanta sufiĉan vid-komforton, eblas signifie malkreskigi nian karbonan piedspuron, sciante, ke 10 minuta HD-video ekvivalentas la konsumadon de forno dum 5 minutoj plejpotence.</a:t>
                      </a:r>
                      <a:endParaRPr/>
                    </a:p>
                  </a:txBody>
                  <a:tcPr marT="91425" marB="91425" marR="91425" marL="91425"/>
                </a:tc>
              </a:tr>
              <a:tr h="991700">
                <a:tc>
                  <a:txBody>
                    <a:bodyPr/>
                    <a:lstStyle/>
                    <a:p>
                      <a:pPr indent="0" lvl="0" marL="0" rtl="0" algn="l">
                        <a:lnSpc>
                          <a:spcPct val="115000"/>
                        </a:lnSpc>
                        <a:spcBef>
                          <a:spcPts val="0"/>
                        </a:spcBef>
                        <a:spcAft>
                          <a:spcPts val="0"/>
                        </a:spcAft>
                        <a:buClr>
                          <a:schemeClr val="dk1"/>
                        </a:buClr>
                        <a:buSzPts val="1100"/>
                        <a:buFont typeface="Arial"/>
                        <a:buNone/>
                      </a:pPr>
                      <a:r>
                        <a:rPr b="1" lang="fr-FR">
                          <a:solidFill>
                            <a:schemeClr val="dk1"/>
                          </a:solidFill>
                        </a:rPr>
                        <a:t>Mi malaktivu mian kameraon dum la Zoom-kunsidoj.</a:t>
                      </a:r>
                      <a:endParaRPr b="1">
                        <a:solidFill>
                          <a:schemeClr val="dk1"/>
                        </a:solidFill>
                      </a:endParaRPr>
                    </a:p>
                  </a:txBody>
                  <a:tcPr marT="91425" marB="91425" marR="91425" marL="91425">
                    <a:solidFill>
                      <a:srgbClr val="E1EFD8"/>
                    </a:solidFill>
                  </a:tcPr>
                </a:tc>
                <a:tc>
                  <a:txBody>
                    <a:bodyPr/>
                    <a:lstStyle/>
                    <a:p>
                      <a:pPr indent="0" lvl="0" marL="0" rtl="0" algn="l">
                        <a:lnSpc>
                          <a:spcPct val="115000"/>
                        </a:lnSpc>
                        <a:spcBef>
                          <a:spcPts val="0"/>
                        </a:spcBef>
                        <a:spcAft>
                          <a:spcPts val="0"/>
                        </a:spcAft>
                        <a:buClr>
                          <a:schemeClr val="dk1"/>
                        </a:buClr>
                        <a:buSzPts val="1100"/>
                        <a:buFont typeface="Arial"/>
                        <a:buNone/>
                      </a:pPr>
                      <a:r>
                        <a:rPr lang="fr-FR">
                          <a:solidFill>
                            <a:schemeClr val="dk1"/>
                          </a:solidFill>
                          <a:highlight>
                            <a:srgbClr val="FFFFFF"/>
                          </a:highlight>
                        </a:rPr>
                        <a:t>Per malaktivigo de la video oni reduktas la konsumadon de elektro de la kunsido je 40%.</a:t>
                      </a:r>
                      <a:endParaRPr>
                        <a:solidFill>
                          <a:schemeClr val="dk1"/>
                        </a:solidFill>
                        <a:highlight>
                          <a:srgbClr val="FFFFFF"/>
                        </a:highlight>
                      </a:endParaRPr>
                    </a:p>
                    <a:p>
                      <a:pPr indent="0" lvl="0" marL="0" rtl="0" algn="l">
                        <a:lnSpc>
                          <a:spcPct val="107916"/>
                        </a:lnSpc>
                        <a:spcBef>
                          <a:spcPts val="0"/>
                        </a:spcBef>
                        <a:spcAft>
                          <a:spcPts val="0"/>
                        </a:spcAft>
                        <a:buNone/>
                      </a:pPr>
                      <a:r>
                        <a:t/>
                      </a:r>
                      <a:endParaRPr>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lang="fr-FR" sz="1200">
                          <a:solidFill>
                            <a:schemeClr val="dk1"/>
                          </a:solidFill>
                          <a:highlight>
                            <a:srgbClr val="FFFFFF"/>
                          </a:highlight>
                        </a:rPr>
                        <a:t>Por alvoko aŭ longa kunsido, preferu aŭd- al video-varianton! Aŭde elsendiĝas 10-ono de datumoj kompare al videe. Ekran-kunpartigo sekvigas energio-kreskon je nur 14% Fonto: NegaOctet 2021</a:t>
                      </a:r>
                      <a:endParaRPr sz="1200">
                        <a:solidFill>
                          <a:schemeClr val="dk1"/>
                        </a:solidFill>
                      </a:endParaRPr>
                    </a:p>
                  </a:txBody>
                  <a:tcPr marT="91425" marB="91425" marR="91425" marL="91425"/>
                </a:tc>
              </a:tr>
              <a:tr h="756650">
                <a:tc>
                  <a:txBody>
                    <a:bodyPr/>
                    <a:lstStyle/>
                    <a:p>
                      <a:pPr indent="0" lvl="0" marL="0" rtl="0" algn="l">
                        <a:lnSpc>
                          <a:spcPct val="115000"/>
                        </a:lnSpc>
                        <a:spcBef>
                          <a:spcPts val="0"/>
                        </a:spcBef>
                        <a:spcAft>
                          <a:spcPts val="0"/>
                        </a:spcAft>
                        <a:buClr>
                          <a:schemeClr val="dk1"/>
                        </a:buClr>
                        <a:buSzPts val="1100"/>
                        <a:buFont typeface="Arial"/>
                        <a:buNone/>
                      </a:pPr>
                      <a:r>
                        <a:rPr b="1" lang="fr-FR">
                          <a:solidFill>
                            <a:schemeClr val="dk1"/>
                          </a:solidFill>
                        </a:rPr>
                        <a:t>Mi hejme uzu vifion prefere al la 4G</a:t>
                      </a:r>
                      <a:endParaRPr/>
                    </a:p>
                  </a:txBody>
                  <a:tcPr marT="91425" marB="91425" marR="91425" marL="91425">
                    <a:solidFill>
                      <a:srgbClr val="E1EFD8"/>
                    </a:solidFill>
                  </a:tcPr>
                </a:tc>
                <a:tc>
                  <a:txBody>
                    <a:bodyPr/>
                    <a:lstStyle/>
                    <a:p>
                      <a:pPr indent="0" lvl="0" marL="0" rtl="0" algn="l">
                        <a:lnSpc>
                          <a:spcPct val="107916"/>
                        </a:lnSpc>
                        <a:spcBef>
                          <a:spcPts val="0"/>
                        </a:spcBef>
                        <a:spcAft>
                          <a:spcPts val="0"/>
                        </a:spcAft>
                        <a:buClr>
                          <a:schemeClr val="dk1"/>
                        </a:buClr>
                        <a:buSzPts val="1100"/>
                        <a:buFont typeface="Arial"/>
                        <a:buNone/>
                      </a:pPr>
                      <a:r>
                        <a:rPr lang="fr-FR">
                          <a:solidFill>
                            <a:schemeClr val="dk1"/>
                          </a:solidFill>
                          <a:highlight>
                            <a:srgbClr val="FFFFFF"/>
                          </a:highlight>
                        </a:rPr>
                        <a:t>Mi uzu la vifion prefere al la telefona reto, tiel ke mi agordu mian telefonon kaj komputilaron al vifio prefere al 4G aŭ 5G.</a:t>
                      </a:r>
                      <a:endParaRPr/>
                    </a:p>
                  </a:txBody>
                  <a:tcPr marT="91425" marB="91425" marR="91425" marL="91425"/>
                </a:tc>
                <a:tc>
                  <a:txBody>
                    <a:bodyPr/>
                    <a:lstStyle/>
                    <a:p>
                      <a:pPr indent="0" lvl="0" marL="0" rtl="0" algn="l">
                        <a:lnSpc>
                          <a:spcPct val="107916"/>
                        </a:lnSpc>
                        <a:spcBef>
                          <a:spcPts val="0"/>
                        </a:spcBef>
                        <a:spcAft>
                          <a:spcPts val="1200"/>
                        </a:spcAft>
                        <a:buClr>
                          <a:schemeClr val="dk1"/>
                        </a:buClr>
                        <a:buSzPts val="1100"/>
                        <a:buFont typeface="Arial"/>
                        <a:buNone/>
                      </a:pPr>
                      <a:r>
                        <a:rPr lang="fr-FR" sz="1200">
                          <a:solidFill>
                            <a:schemeClr val="dk1"/>
                          </a:solidFill>
                        </a:rPr>
                        <a:t>La vifio konsumas 3-onon de energio kompare al 4G. Konektu vian telefonon al vifio, tuj kiam eblas. Fonto: ADEME-ARCEP 2022</a:t>
                      </a:r>
                      <a:endParaRPr/>
                    </a:p>
                  </a:txBody>
                  <a:tcPr marT="91425" marB="91425" marR="91425" marL="91425"/>
                </a:tc>
              </a:tr>
              <a:tr h="727825">
                <a:tc>
                  <a:txBody>
                    <a:bodyPr/>
                    <a:lstStyle/>
                    <a:p>
                      <a:pPr indent="0" lvl="0" marL="0" rtl="0" algn="l">
                        <a:lnSpc>
                          <a:spcPct val="107916"/>
                        </a:lnSpc>
                        <a:spcBef>
                          <a:spcPts val="0"/>
                        </a:spcBef>
                        <a:spcAft>
                          <a:spcPts val="0"/>
                        </a:spcAft>
                        <a:buClr>
                          <a:schemeClr val="dk1"/>
                        </a:buClr>
                        <a:buSzPts val="1100"/>
                        <a:buFont typeface="Arial"/>
                        <a:buNone/>
                      </a:pPr>
                      <a:r>
                        <a:rPr b="1" lang="fr-FR">
                          <a:solidFill>
                            <a:schemeClr val="dk1"/>
                          </a:solidFill>
                        </a:rPr>
                        <a:t>Mi malabonu la senutilajn informleterojn</a:t>
                      </a:r>
                      <a:endParaRPr b="1">
                        <a:solidFill>
                          <a:schemeClr val="dk1"/>
                        </a:solidFill>
                      </a:endParaRPr>
                    </a:p>
                  </a:txBody>
                  <a:tcPr marT="91425" marB="91425" marR="91425" marL="91425">
                    <a:solidFill>
                      <a:srgbClr val="E1EFD8"/>
                    </a:solidFill>
                  </a:tcPr>
                </a:tc>
                <a:tc>
                  <a:txBody>
                    <a:bodyPr/>
                    <a:lstStyle/>
                    <a:p>
                      <a:pPr indent="0" lvl="0" marL="0" rtl="0" algn="l">
                        <a:lnSpc>
                          <a:spcPct val="107916"/>
                        </a:lnSpc>
                        <a:spcBef>
                          <a:spcPts val="0"/>
                        </a:spcBef>
                        <a:spcAft>
                          <a:spcPts val="0"/>
                        </a:spcAft>
                        <a:buClr>
                          <a:schemeClr val="dk1"/>
                        </a:buClr>
                        <a:buSzPts val="1100"/>
                        <a:buFont typeface="Arial"/>
                        <a:buNone/>
                      </a:pPr>
                      <a:r>
                        <a:rPr lang="fr-FR">
                          <a:solidFill>
                            <a:schemeClr val="dk1"/>
                          </a:solidFill>
                          <a:highlight>
                            <a:srgbClr val="FFFFFF"/>
                          </a:highlight>
                        </a:rPr>
                        <a:t>por limigi la sendadon de tiuj retpoŝtaĵoj </a:t>
                      </a:r>
                      <a:endParaRPr/>
                    </a:p>
                  </a:txBody>
                  <a:tcPr marT="91425" marB="91425" marR="91425" marL="91425"/>
                </a:tc>
                <a:tc>
                  <a:txBody>
                    <a:bodyPr/>
                    <a:lstStyle/>
                    <a:p>
                      <a:pPr indent="0" lvl="0" marL="0" rtl="0" algn="l">
                        <a:lnSpc>
                          <a:spcPct val="115000"/>
                        </a:lnSpc>
                        <a:spcBef>
                          <a:spcPts val="0"/>
                        </a:spcBef>
                        <a:spcAft>
                          <a:spcPts val="1200"/>
                        </a:spcAft>
                        <a:buClr>
                          <a:schemeClr val="dk1"/>
                        </a:buClr>
                        <a:buSzPts val="1100"/>
                        <a:buFont typeface="Arial"/>
                        <a:buNone/>
                      </a:pPr>
                      <a:r>
                        <a:rPr lang="fr-FR" sz="1200">
                          <a:solidFill>
                            <a:schemeClr val="dk1"/>
                          </a:solidFill>
                          <a:highlight>
                            <a:srgbClr val="FFFFFF"/>
                          </a:highlight>
                        </a:rPr>
                        <a:t>Unu retpoŝtaĵo emisiigas 30 gramoj da karbondioksido (CO2).</a:t>
                      </a:r>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02a8457726_1_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296" name="Google Shape;296;g202a8457726_1_8"/>
          <p:cNvSpPr txBox="1"/>
          <p:nvPr/>
        </p:nvSpPr>
        <p:spPr>
          <a:xfrm>
            <a:off x="1874061" y="3134"/>
            <a:ext cx="10317900" cy="621300"/>
          </a:xfrm>
          <a:prstGeom prst="rect">
            <a:avLst/>
          </a:prstGeom>
          <a:noFill/>
          <a:ln>
            <a:noFill/>
          </a:ln>
        </p:spPr>
        <p:txBody>
          <a:bodyPr anchorCtr="0" anchor="ctr" bIns="45700" lIns="360000" spcFirstLastPara="1" rIns="540000" wrap="square" tIns="45700">
            <a:normAutofit/>
          </a:bodyPr>
          <a:lstStyle/>
          <a:p>
            <a:pPr indent="0" lvl="0" marL="0" marR="0" rtl="0" algn="l">
              <a:lnSpc>
                <a:spcPct val="90000"/>
              </a:lnSpc>
              <a:spcBef>
                <a:spcPts val="0"/>
              </a:spcBef>
              <a:spcAft>
                <a:spcPts val="0"/>
              </a:spcAft>
              <a:buClr>
                <a:srgbClr val="2F5496"/>
              </a:buClr>
              <a:buSzPts val="2700"/>
              <a:buFont typeface="Calibri"/>
              <a:buNone/>
            </a:pPr>
            <a:r>
              <a:rPr b="1" lang="fr-FR" sz="2700">
                <a:solidFill>
                  <a:srgbClr val="2F5496"/>
                </a:solidFill>
                <a:latin typeface="Work Sans ExtraLight"/>
                <a:ea typeface="Work Sans ExtraLight"/>
                <a:cs typeface="Work Sans ExtraLight"/>
                <a:sym typeface="Work Sans ExtraLight"/>
              </a:rPr>
              <a:t>3</a:t>
            </a:r>
            <a:r>
              <a:rPr b="1" i="0" lang="fr-FR" sz="2700">
                <a:solidFill>
                  <a:srgbClr val="2F5496"/>
                </a:solidFill>
                <a:latin typeface="Work Sans ExtraLight"/>
                <a:ea typeface="Work Sans ExtraLight"/>
                <a:cs typeface="Work Sans ExtraLight"/>
                <a:sym typeface="Work Sans ExtraLight"/>
              </a:rPr>
              <a:t>. </a:t>
            </a:r>
            <a:r>
              <a:rPr b="1" lang="fr-FR" sz="2700">
                <a:solidFill>
                  <a:srgbClr val="2F5496"/>
                </a:solidFill>
                <a:latin typeface="Work Sans ExtraLight"/>
                <a:ea typeface="Work Sans ExtraLight"/>
                <a:cs typeface="Work Sans ExtraLight"/>
                <a:sym typeface="Work Sans ExtraLight"/>
              </a:rPr>
              <a:t>KION FARI?</a:t>
            </a:r>
            <a:r>
              <a:rPr b="1" i="0" lang="fr-FR" sz="2700">
                <a:solidFill>
                  <a:srgbClr val="2F5496"/>
                </a:solidFill>
                <a:latin typeface="Work Sans ExtraLight"/>
                <a:ea typeface="Work Sans ExtraLight"/>
                <a:cs typeface="Work Sans ExtraLight"/>
                <a:sym typeface="Work Sans ExtraLight"/>
              </a:rPr>
              <a:t> </a:t>
            </a:r>
            <a:endParaRPr b="1" i="0" sz="2700">
              <a:solidFill>
                <a:srgbClr val="2F5496"/>
              </a:solidFill>
              <a:latin typeface="Work Sans ExtraLight"/>
              <a:ea typeface="Work Sans ExtraLight"/>
              <a:cs typeface="Work Sans ExtraLight"/>
              <a:sym typeface="Work Sans ExtraLight"/>
            </a:endParaRPr>
          </a:p>
        </p:txBody>
      </p:sp>
      <p:graphicFrame>
        <p:nvGraphicFramePr>
          <p:cNvPr id="297" name="Google Shape;297;g202a8457726_1_8"/>
          <p:cNvGraphicFramePr/>
          <p:nvPr/>
        </p:nvGraphicFramePr>
        <p:xfrm>
          <a:off x="2168988" y="809125"/>
          <a:ext cx="3000000" cy="3000000"/>
        </p:xfrm>
        <a:graphic>
          <a:graphicData uri="http://schemas.openxmlformats.org/drawingml/2006/table">
            <a:tbl>
              <a:tblPr>
                <a:noFill/>
                <a:tableStyleId>{2ED51371-6E5F-4BDA-8224-38BD84F164C9}</a:tableStyleId>
              </a:tblPr>
              <a:tblGrid>
                <a:gridCol w="1890400"/>
                <a:gridCol w="3721700"/>
                <a:gridCol w="4115925"/>
              </a:tblGrid>
              <a:tr h="433525">
                <a:tc>
                  <a:txBody>
                    <a:bodyPr/>
                    <a:lstStyle/>
                    <a:p>
                      <a:pPr indent="0" lvl="0" marL="0" rtl="0" algn="l">
                        <a:spcBef>
                          <a:spcPts val="0"/>
                        </a:spcBef>
                        <a:spcAft>
                          <a:spcPts val="0"/>
                        </a:spcAft>
                        <a:buNone/>
                      </a:pPr>
                      <a:r>
                        <a:rPr lang="fr-FR" sz="1600"/>
                        <a:t>KONSILO</a:t>
                      </a:r>
                      <a:endParaRPr sz="1600"/>
                    </a:p>
                  </a:txBody>
                  <a:tcPr marT="91425" marB="91425" marR="91425" marL="91425"/>
                </a:tc>
                <a:tc>
                  <a:txBody>
                    <a:bodyPr/>
                    <a:lstStyle/>
                    <a:p>
                      <a:pPr indent="0" lvl="0" marL="0" rtl="0" algn="l">
                        <a:spcBef>
                          <a:spcPts val="0"/>
                        </a:spcBef>
                        <a:spcAft>
                          <a:spcPts val="0"/>
                        </a:spcAft>
                        <a:buNone/>
                      </a:pPr>
                      <a:r>
                        <a:rPr lang="fr-FR" sz="1600"/>
                        <a:t>Komento</a:t>
                      </a:r>
                      <a:endParaRPr sz="1600"/>
                    </a:p>
                  </a:txBody>
                  <a:tcPr marT="91425" marB="91425" marR="91425" marL="91425"/>
                </a:tc>
                <a:tc>
                  <a:txBody>
                    <a:bodyPr/>
                    <a:lstStyle/>
                    <a:p>
                      <a:pPr indent="0" lvl="0" marL="0" rtl="0" algn="l">
                        <a:spcBef>
                          <a:spcPts val="0"/>
                        </a:spcBef>
                        <a:spcAft>
                          <a:spcPts val="0"/>
                        </a:spcAft>
                        <a:buNone/>
                      </a:pPr>
                      <a:r>
                        <a:rPr lang="fr-FR" sz="1600"/>
                        <a:t>Ĉu vi tion sciis?</a:t>
                      </a:r>
                      <a:endParaRPr sz="1600"/>
                    </a:p>
                  </a:txBody>
                  <a:tcPr marT="91425" marB="91425" marR="91425" marL="91425"/>
                </a:tc>
              </a:tr>
              <a:tr h="1223200">
                <a:tc>
                  <a:txBody>
                    <a:bodyPr/>
                    <a:lstStyle/>
                    <a:p>
                      <a:pPr indent="0" lvl="0" marL="0" rtl="0" algn="l">
                        <a:lnSpc>
                          <a:spcPct val="115000"/>
                        </a:lnSpc>
                        <a:spcBef>
                          <a:spcPts val="0"/>
                        </a:spcBef>
                        <a:spcAft>
                          <a:spcPts val="0"/>
                        </a:spcAft>
                        <a:buClr>
                          <a:schemeClr val="dk1"/>
                        </a:buClr>
                        <a:buSzPts val="1100"/>
                        <a:buFont typeface="Arial"/>
                        <a:buNone/>
                      </a:pPr>
                      <a:r>
                        <a:rPr b="1" lang="fr-FR">
                          <a:solidFill>
                            <a:schemeClr val="dk1"/>
                          </a:solidFill>
                        </a:rPr>
                        <a:t>Fari ciferecan purigadon</a:t>
                      </a:r>
                      <a:endParaRPr/>
                    </a:p>
                  </a:txBody>
                  <a:tcPr marT="91425" marB="91425" marR="91425" marL="91425">
                    <a:solidFill>
                      <a:srgbClr val="E1EFD8"/>
                    </a:solidFill>
                  </a:tcPr>
                </a:tc>
                <a:tc>
                  <a:txBody>
                    <a:bodyPr/>
                    <a:lstStyle/>
                    <a:p>
                      <a:pPr indent="0" lvl="0" marL="0" rtl="0" algn="l">
                        <a:lnSpc>
                          <a:spcPct val="115000"/>
                        </a:lnSpc>
                        <a:spcBef>
                          <a:spcPts val="0"/>
                        </a:spcBef>
                        <a:spcAft>
                          <a:spcPts val="0"/>
                        </a:spcAft>
                        <a:buClr>
                          <a:schemeClr val="dk1"/>
                        </a:buClr>
                        <a:buSzPts val="1100"/>
                        <a:buFont typeface="Arial"/>
                        <a:buNone/>
                      </a:pPr>
                      <a:r>
                        <a:rPr lang="fr-FR" sz="1200">
                          <a:solidFill>
                            <a:schemeClr val="dk1"/>
                          </a:solidFill>
                          <a:highlight>
                            <a:srgbClr val="FFFFFF"/>
                          </a:highlight>
                        </a:rPr>
                        <a:t>Mi uzu 30 minutojn por purigi (rubujigi) miajn datumojn en la diversaj stokejoj (personaj, teamaj) kaj kunlaboraj spacoj (Guglo dokumentoj ks.)</a:t>
                      </a:r>
                      <a:endParaRPr sz="12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FFF"/>
                        </a:highlight>
                      </a:endParaRPr>
                    </a:p>
                    <a:p>
                      <a:pPr indent="0" lvl="0" marL="0" rtl="0" algn="l">
                        <a:spcBef>
                          <a:spcPts val="0"/>
                        </a:spcBef>
                        <a:spcAft>
                          <a:spcPts val="0"/>
                        </a:spcAft>
                        <a:buNone/>
                      </a:pPr>
                      <a:r>
                        <a:t/>
                      </a:r>
                      <a:endParaRPr/>
                    </a:p>
                  </a:txBody>
                  <a:tcPr marT="91425" marB="91425" marR="91425" marL="91425"/>
                </a:tc>
                <a:tc>
                  <a:txBody>
                    <a:bodyPr/>
                    <a:lstStyle/>
                    <a:p>
                      <a:pPr indent="0" lvl="0" marL="0" rtl="0" algn="l">
                        <a:lnSpc>
                          <a:spcPct val="107916"/>
                        </a:lnSpc>
                        <a:spcBef>
                          <a:spcPts val="0"/>
                        </a:spcBef>
                        <a:spcAft>
                          <a:spcPts val="0"/>
                        </a:spcAft>
                        <a:buNone/>
                      </a:pPr>
                      <a:r>
                        <a:rPr lang="fr-FR" sz="1200">
                          <a:solidFill>
                            <a:schemeClr val="dk1"/>
                          </a:solidFill>
                          <a:highlight>
                            <a:srgbClr val="FFFFFF"/>
                          </a:highlight>
                        </a:rPr>
                        <a:t>Hodiaŭ laŭtakse la ciferecaro povus pezi 44 zettabajtoj (tio estas 44 miliiardoj da To). Laŭ iu sufiĉe nova studo duono de la datumoj estas senutilaj kaj ne utiligeblaj. La tuta “dark data” ŝtopas niajn retajn servilojn kaj instigas nin aĉeti pli da materialoj.</a:t>
                      </a:r>
                      <a:endParaRPr sz="1200">
                        <a:solidFill>
                          <a:schemeClr val="dk1"/>
                        </a:solidFill>
                      </a:endParaRPr>
                    </a:p>
                  </a:txBody>
                  <a:tcPr marT="91425" marB="91425" marR="91425" marL="91425"/>
                </a:tc>
              </a:tr>
              <a:tr h="879350">
                <a:tc>
                  <a:txBody>
                    <a:bodyPr/>
                    <a:lstStyle/>
                    <a:p>
                      <a:pPr indent="0" lvl="0" marL="0" rtl="0" algn="l">
                        <a:spcBef>
                          <a:spcPts val="0"/>
                        </a:spcBef>
                        <a:spcAft>
                          <a:spcPts val="0"/>
                        </a:spcAft>
                        <a:buNone/>
                      </a:pPr>
                      <a:r>
                        <a:rPr b="1" lang="fr-FR">
                          <a:solidFill>
                            <a:schemeClr val="dk1"/>
                          </a:solidFill>
                        </a:rPr>
                        <a:t>Mi ne sendu retpoŝton</a:t>
                      </a:r>
                      <a:endParaRPr b="1"/>
                    </a:p>
                  </a:txBody>
                  <a:tcPr marT="91425" marB="91425" marR="91425" marL="91425">
                    <a:solidFill>
                      <a:srgbClr val="E1EFD8"/>
                    </a:solidFill>
                  </a:tcPr>
                </a:tc>
                <a:tc>
                  <a:txBody>
                    <a:bodyPr/>
                    <a:lstStyle/>
                    <a:p>
                      <a:pPr indent="0" lvl="0" marL="0" rtl="0" algn="l">
                        <a:spcBef>
                          <a:spcPts val="0"/>
                        </a:spcBef>
                        <a:spcAft>
                          <a:spcPts val="0"/>
                        </a:spcAft>
                        <a:buNone/>
                      </a:pPr>
                      <a:r>
                        <a:rPr lang="fr-FR"/>
                        <a:t>Anstataŭe mi telefonu, sendu telefonan- tekstmesaĝon aŭ skribu per tujmesaĝilo. Aŭ parolu vidalvide, se eblas.</a:t>
                      </a:r>
                      <a:endParaRPr/>
                    </a:p>
                  </a:txBody>
                  <a:tcPr marT="91425" marB="91425" marR="91425" marL="91425"/>
                </a:tc>
                <a:tc>
                  <a:txBody>
                    <a:bodyPr/>
                    <a:lstStyle/>
                    <a:p>
                      <a:pPr indent="0" lvl="0" marL="0" rtl="0" algn="l">
                        <a:lnSpc>
                          <a:spcPct val="107916"/>
                        </a:lnSpc>
                        <a:spcBef>
                          <a:spcPts val="0"/>
                        </a:spcBef>
                        <a:spcAft>
                          <a:spcPts val="1200"/>
                        </a:spcAft>
                        <a:buClr>
                          <a:schemeClr val="dk1"/>
                        </a:buClr>
                        <a:buSzPts val="1100"/>
                        <a:buFont typeface="Arial"/>
                        <a:buNone/>
                      </a:pPr>
                      <a:r>
                        <a:rPr lang="fr-FR" sz="1200"/>
                        <a:t>Unu retpoŝto veturas 15 000 km inter la sendanto kaj ricevanto.Sendi retpoŝton konsumas same multe kial ampolo ŝaltita dum 25 minutoj.</a:t>
                      </a:r>
                      <a:endParaRPr sz="1200"/>
                    </a:p>
                  </a:txBody>
                  <a:tcPr marT="91425" marB="91425" marR="91425" marL="91425"/>
                </a:tc>
              </a:tr>
              <a:tr h="991700">
                <a:tc>
                  <a:txBody>
                    <a:bodyPr/>
                    <a:lstStyle/>
                    <a:p>
                      <a:pPr indent="0" lvl="0" marL="0" rtl="0" algn="l">
                        <a:lnSpc>
                          <a:spcPct val="115000"/>
                        </a:lnSpc>
                        <a:spcBef>
                          <a:spcPts val="0"/>
                        </a:spcBef>
                        <a:spcAft>
                          <a:spcPts val="0"/>
                        </a:spcAft>
                        <a:buClr>
                          <a:schemeClr val="dk1"/>
                        </a:buClr>
                        <a:buSzPts val="1100"/>
                        <a:buFont typeface="Arial"/>
                        <a:buNone/>
                      </a:pPr>
                      <a:r>
                        <a:rPr b="1" lang="fr-FR">
                          <a:solidFill>
                            <a:schemeClr val="dk1"/>
                          </a:solidFill>
                        </a:rPr>
                        <a:t>Celo Zero Aldonaĵo: m</a:t>
                      </a:r>
                      <a:r>
                        <a:rPr b="1" lang="fr-FR">
                          <a:solidFill>
                            <a:schemeClr val="dk1"/>
                          </a:solidFill>
                        </a:rPr>
                        <a:t>i uzu kunpartigajn ligilojn por sendi dokumentojn retpôste.</a:t>
                      </a:r>
                      <a:endParaRPr/>
                    </a:p>
                  </a:txBody>
                  <a:tcPr marT="91425" marB="91425" marR="91425" marL="91425">
                    <a:solidFill>
                      <a:srgbClr val="E1EFD8"/>
                    </a:solidFill>
                  </a:tcPr>
                </a:tc>
                <a:tc>
                  <a:txBody>
                    <a:bodyPr/>
                    <a:lstStyle/>
                    <a:p>
                      <a:pPr indent="0" lvl="0" marL="0" rtl="0" algn="l">
                        <a:lnSpc>
                          <a:spcPct val="115000"/>
                        </a:lnSpc>
                        <a:spcBef>
                          <a:spcPts val="0"/>
                        </a:spcBef>
                        <a:spcAft>
                          <a:spcPts val="0"/>
                        </a:spcAft>
                        <a:buNone/>
                      </a:pPr>
                      <a:r>
                        <a:rPr lang="fr-FR">
                          <a:solidFill>
                            <a:schemeClr val="dk1"/>
                          </a:solidFill>
                          <a:highlight>
                            <a:srgbClr val="FFFFFF"/>
                          </a:highlight>
                        </a:rPr>
                        <a:t>Dum 2 tagoj mi ne sendu aldonaĵojn en miaj retpoŝtoj.</a:t>
                      </a:r>
                      <a:endParaRPr>
                        <a:solidFill>
                          <a:schemeClr val="dk1"/>
                        </a:solidFill>
                        <a:highlight>
                          <a:srgbClr val="FFFFFF"/>
                        </a:highlight>
                      </a:endParaRPr>
                    </a:p>
                    <a:p>
                      <a:pPr indent="0" lvl="0" marL="0" rtl="0" algn="l">
                        <a:lnSpc>
                          <a:spcPct val="115000"/>
                        </a:lnSpc>
                        <a:spcBef>
                          <a:spcPts val="0"/>
                        </a:spcBef>
                        <a:spcAft>
                          <a:spcPts val="0"/>
                        </a:spcAft>
                        <a:buNone/>
                      </a:pPr>
                      <a:r>
                        <a:rPr lang="fr-FR">
                          <a:solidFill>
                            <a:schemeClr val="dk1"/>
                          </a:solidFill>
                          <a:highlight>
                            <a:srgbClr val="FFFFFF"/>
                          </a:highlight>
                        </a:rPr>
                        <a:t>Se estas bezono kunpartigi pezan aldonaĵon kun multaj ricevantoj, preferindas uzi kunpartigajn ilojn, kiel OneDrive, Guglodokumento, alŝuto al iu retejo aŭ retejo kiel WeTransfer, per kiu eblas sendi ligilon ebligantan rektan elŝuton.</a:t>
                      </a:r>
                      <a:endParaRPr/>
                    </a:p>
                  </a:txBody>
                  <a:tcPr marT="91425" marB="91425" marR="91425" marL="91425"/>
                </a:tc>
                <a:tc>
                  <a:txBody>
                    <a:bodyPr/>
                    <a:lstStyle/>
                    <a:p>
                      <a:pPr indent="0" lvl="0" marL="0" rtl="0" algn="l">
                        <a:lnSpc>
                          <a:spcPct val="115000"/>
                        </a:lnSpc>
                        <a:spcBef>
                          <a:spcPts val="0"/>
                        </a:spcBef>
                        <a:spcAft>
                          <a:spcPts val="0"/>
                        </a:spcAft>
                        <a:buNone/>
                      </a:pPr>
                      <a:r>
                        <a:rPr lang="fr-FR" sz="1200">
                          <a:solidFill>
                            <a:schemeClr val="dk1"/>
                          </a:solidFill>
                          <a:highlight>
                            <a:srgbClr val="FFFFFF"/>
                          </a:highlight>
                        </a:rPr>
                        <a:t>Se oni ne almetas aldonaĵon retpoŝta mesaĝo iĝas malpli grandiĝa retpoŝte kaj interrete.</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endParaRPr>
                    </a:p>
                  </a:txBody>
                  <a:tcPr marT="91425" marB="91425" marR="91425" marL="91425"/>
                </a:tc>
              </a:tr>
              <a:tr h="756650">
                <a:tc>
                  <a:txBody>
                    <a:bodyPr/>
                    <a:lstStyle/>
                    <a:p>
                      <a:pPr indent="0" lvl="0" marL="0" rtl="0" algn="l">
                        <a:spcBef>
                          <a:spcPts val="0"/>
                        </a:spcBef>
                        <a:spcAft>
                          <a:spcPts val="0"/>
                        </a:spcAft>
                        <a:buNone/>
                      </a:pPr>
                      <a:r>
                        <a:rPr b="1" lang="fr-FR"/>
                        <a:t>Mi evitu amasan dissendon de retpôsto.</a:t>
                      </a:r>
                      <a:endParaRPr b="1"/>
                    </a:p>
                  </a:txBody>
                  <a:tcPr marT="91425" marB="91425" marR="91425" marL="91425">
                    <a:solidFill>
                      <a:srgbClr val="E1EFD8"/>
                    </a:solidFill>
                  </a:tcPr>
                </a:tc>
                <a:tc>
                  <a:txBody>
                    <a:bodyPr/>
                    <a:lstStyle/>
                    <a:p>
                      <a:pPr indent="0" lvl="0" marL="0" rtl="0" algn="l">
                        <a:spcBef>
                          <a:spcPts val="0"/>
                        </a:spcBef>
                        <a:spcAft>
                          <a:spcPts val="0"/>
                        </a:spcAft>
                        <a:buClr>
                          <a:schemeClr val="dk1"/>
                        </a:buClr>
                        <a:buSzPts val="1100"/>
                        <a:buFont typeface="Arial"/>
                        <a:buNone/>
                      </a:pPr>
                      <a:r>
                        <a:rPr lang="fr-FR">
                          <a:solidFill>
                            <a:schemeClr val="dk1"/>
                          </a:solidFill>
                        </a:rPr>
                        <a:t>Se mi sendos retpoŝte, mi pripensu, ĉu vere necesas alskribi plurajn retlistojn.</a:t>
                      </a:r>
                      <a:endParaRPr/>
                    </a:p>
                  </a:txBody>
                  <a:tcPr marT="91425" marB="91425" marR="91425" marL="91425"/>
                </a:tc>
                <a:tc>
                  <a:txBody>
                    <a:bodyPr/>
                    <a:lstStyle/>
                    <a:p>
                      <a:pPr indent="0" lvl="0" marL="0" rtl="0" algn="l">
                        <a:lnSpc>
                          <a:spcPct val="107916"/>
                        </a:lnSpc>
                        <a:spcBef>
                          <a:spcPts val="0"/>
                        </a:spcBef>
                        <a:spcAft>
                          <a:spcPts val="1200"/>
                        </a:spcAft>
                        <a:buClr>
                          <a:schemeClr val="dk1"/>
                        </a:buClr>
                        <a:buSzPts val="1100"/>
                        <a:buFont typeface="Arial"/>
                        <a:buNone/>
                      </a:pPr>
                      <a:r>
                        <a:rPr lang="fr-FR" sz="1200">
                          <a:solidFill>
                            <a:schemeClr val="dk1"/>
                          </a:solidFill>
                          <a:highlight>
                            <a:srgbClr val="FFFFFF"/>
                          </a:highlight>
                        </a:rPr>
                        <a:t>Unu retpoŝto sendata al 10 ricevantoj havas kvaroblan efikon al la medio.</a:t>
                      </a:r>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
          <p:cNvSpPr txBox="1"/>
          <p:nvPr>
            <p:ph type="ctrTitle"/>
          </p:nvPr>
        </p:nvSpPr>
        <p:spPr>
          <a:xfrm>
            <a:off x="7013540" y="2996685"/>
            <a:ext cx="4907666" cy="1028295"/>
          </a:xfrm>
          <a:prstGeom prst="rect">
            <a:avLst/>
          </a:prstGeom>
          <a:noFill/>
          <a:ln>
            <a:noFill/>
          </a:ln>
          <a:effectLst>
            <a:outerShdw blurRad="57785" algn="ctr" dir="3180000" dist="33020">
              <a:srgbClr val="000000">
                <a:alpha val="29803"/>
              </a:srgbClr>
            </a:outerShdw>
          </a:effectLst>
        </p:spPr>
        <p:txBody>
          <a:bodyPr anchorCtr="0" anchor="ctr" bIns="45700" lIns="360000" spcFirstLastPara="1" rIns="540000" wrap="square" tIns="45700">
            <a:normAutofit/>
          </a:bodyPr>
          <a:lstStyle/>
          <a:p>
            <a:pPr indent="0" lvl="0" marL="0" rtl="0" algn="l">
              <a:lnSpc>
                <a:spcPct val="90000"/>
              </a:lnSpc>
              <a:spcBef>
                <a:spcPts val="0"/>
              </a:spcBef>
              <a:spcAft>
                <a:spcPts val="0"/>
              </a:spcAft>
              <a:buClr>
                <a:schemeClr val="accent6"/>
              </a:buClr>
              <a:buSzPts val="6000"/>
              <a:buNone/>
            </a:pPr>
            <a:r>
              <a:rPr b="1" lang="fr-FR" sz="6000">
                <a:solidFill>
                  <a:schemeClr val="accent6"/>
                </a:solidFill>
              </a:rPr>
              <a:t>ENHAVO</a:t>
            </a:r>
            <a:r>
              <a:rPr b="1" lang="fr-FR">
                <a:solidFill>
                  <a:schemeClr val="lt2"/>
                </a:solidFill>
              </a:rPr>
              <a:t> </a:t>
            </a:r>
            <a:endParaRPr b="1">
              <a:solidFill>
                <a:schemeClr val="lt2"/>
              </a:solidFill>
            </a:endParaRPr>
          </a:p>
        </p:txBody>
      </p:sp>
      <p:sp>
        <p:nvSpPr>
          <p:cNvPr id="140" name="Google Shape;14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141" name="Google Shape;141;p2"/>
          <p:cNvSpPr/>
          <p:nvPr/>
        </p:nvSpPr>
        <p:spPr>
          <a:xfrm>
            <a:off x="147971" y="1469982"/>
            <a:ext cx="6856603" cy="102829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FR" sz="3200">
                <a:solidFill>
                  <a:schemeClr val="lt1"/>
                </a:solidFill>
                <a:latin typeface="Calibri"/>
                <a:ea typeface="Calibri"/>
                <a:cs typeface="Calibri"/>
                <a:sym typeface="Calibri"/>
              </a:rPr>
              <a:t>1 </a:t>
            </a:r>
            <a:r>
              <a:rPr b="1" lang="fr-FR" sz="2000">
                <a:solidFill>
                  <a:schemeClr val="lt1"/>
                </a:solidFill>
                <a:latin typeface="Calibri"/>
                <a:ea typeface="Calibri"/>
                <a:cs typeface="Calibri"/>
                <a:sym typeface="Calibri"/>
              </a:rPr>
              <a:t>                             </a:t>
            </a:r>
            <a:r>
              <a:rPr b="1" lang="fr-FR" sz="2400">
                <a:solidFill>
                  <a:schemeClr val="lt1"/>
                </a:solidFill>
                <a:latin typeface="Calibri"/>
                <a:ea typeface="Calibri"/>
                <a:cs typeface="Calibri"/>
                <a:sym typeface="Calibri"/>
              </a:rPr>
              <a:t>Kvizo –Testu viajn sciojn            </a:t>
            </a:r>
            <a:endParaRPr b="1" sz="2000">
              <a:solidFill>
                <a:schemeClr val="lt1"/>
              </a:solidFill>
              <a:latin typeface="Calibri"/>
              <a:ea typeface="Calibri"/>
              <a:cs typeface="Calibri"/>
              <a:sym typeface="Calibri"/>
            </a:endParaRPr>
          </a:p>
        </p:txBody>
      </p:sp>
      <p:sp>
        <p:nvSpPr>
          <p:cNvPr id="142" name="Google Shape;142;p2"/>
          <p:cNvSpPr/>
          <p:nvPr/>
        </p:nvSpPr>
        <p:spPr>
          <a:xfrm>
            <a:off x="449350" y="1666883"/>
            <a:ext cx="597915" cy="634492"/>
          </a:xfrm>
          <a:prstGeom prst="ellipse">
            <a:avLst/>
          </a:prstGeom>
          <a:noFill/>
          <a:ln cap="flat" cmpd="sng" w="381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2"/>
          <p:cNvSpPr/>
          <p:nvPr/>
        </p:nvSpPr>
        <p:spPr>
          <a:xfrm>
            <a:off x="156938" y="2596663"/>
            <a:ext cx="6856602" cy="102829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FR" sz="3200">
                <a:solidFill>
                  <a:schemeClr val="lt1"/>
                </a:solidFill>
                <a:latin typeface="Calibri"/>
                <a:ea typeface="Calibri"/>
                <a:cs typeface="Calibri"/>
                <a:sym typeface="Calibri"/>
              </a:rPr>
              <a:t>2</a:t>
            </a:r>
            <a:r>
              <a:rPr b="1" lang="fr-FR" sz="2000">
                <a:solidFill>
                  <a:schemeClr val="lt1"/>
                </a:solidFill>
                <a:latin typeface="Calibri"/>
                <a:ea typeface="Calibri"/>
                <a:cs typeface="Calibri"/>
                <a:sym typeface="Calibri"/>
              </a:rPr>
              <a:t> 	       </a:t>
            </a:r>
            <a:r>
              <a:rPr b="1" lang="fr-FR" sz="2400">
                <a:solidFill>
                  <a:schemeClr val="lt1"/>
                </a:solidFill>
                <a:latin typeface="Calibri"/>
                <a:ea typeface="Calibri"/>
                <a:cs typeface="Calibri"/>
                <a:sym typeface="Calibri"/>
              </a:rPr>
              <a:t>    Kio ĝi estas kaj kial indas redukti ĝin?                                  </a:t>
            </a:r>
            <a:endParaRPr b="1" sz="2000">
              <a:solidFill>
                <a:schemeClr val="lt1"/>
              </a:solidFill>
              <a:latin typeface="Calibri"/>
              <a:ea typeface="Calibri"/>
              <a:cs typeface="Calibri"/>
              <a:sym typeface="Calibri"/>
            </a:endParaRPr>
          </a:p>
        </p:txBody>
      </p:sp>
      <p:sp>
        <p:nvSpPr>
          <p:cNvPr id="144" name="Google Shape;144;p2"/>
          <p:cNvSpPr/>
          <p:nvPr/>
        </p:nvSpPr>
        <p:spPr>
          <a:xfrm>
            <a:off x="156938" y="3723344"/>
            <a:ext cx="6856602" cy="102829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FR" sz="3200">
                <a:solidFill>
                  <a:schemeClr val="lt1"/>
                </a:solidFill>
                <a:latin typeface="Calibri"/>
                <a:ea typeface="Calibri"/>
                <a:cs typeface="Calibri"/>
                <a:sym typeface="Calibri"/>
              </a:rPr>
              <a:t>3    	</a:t>
            </a:r>
            <a:r>
              <a:rPr b="1" lang="fr-FR" sz="3600">
                <a:solidFill>
                  <a:schemeClr val="lt1"/>
                </a:solidFill>
                <a:latin typeface="Calibri"/>
                <a:ea typeface="Calibri"/>
                <a:cs typeface="Calibri"/>
                <a:sym typeface="Calibri"/>
              </a:rPr>
              <a:t>                     </a:t>
            </a:r>
            <a:r>
              <a:rPr b="1" lang="fr-FR" sz="2400">
                <a:solidFill>
                  <a:schemeClr val="lt1"/>
                </a:solidFill>
                <a:latin typeface="Calibri"/>
                <a:ea typeface="Calibri"/>
                <a:cs typeface="Calibri"/>
                <a:sym typeface="Calibri"/>
              </a:rPr>
              <a:t>Kiel eblas redukti ĝin?  </a:t>
            </a:r>
            <a:endParaRPr b="1" sz="2000">
              <a:solidFill>
                <a:schemeClr val="lt1"/>
              </a:solidFill>
              <a:latin typeface="Calibri"/>
              <a:ea typeface="Calibri"/>
              <a:cs typeface="Calibri"/>
              <a:sym typeface="Calibri"/>
            </a:endParaRPr>
          </a:p>
        </p:txBody>
      </p:sp>
      <p:sp>
        <p:nvSpPr>
          <p:cNvPr id="145" name="Google Shape;145;p2"/>
          <p:cNvSpPr/>
          <p:nvPr/>
        </p:nvSpPr>
        <p:spPr>
          <a:xfrm>
            <a:off x="156938" y="4855810"/>
            <a:ext cx="6856602" cy="102829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FR" sz="3200">
                <a:solidFill>
                  <a:schemeClr val="lt1"/>
                </a:solidFill>
                <a:latin typeface="Calibri"/>
                <a:ea typeface="Calibri"/>
                <a:cs typeface="Calibri"/>
                <a:sym typeface="Calibri"/>
              </a:rPr>
              <a:t>4                          </a:t>
            </a:r>
            <a:r>
              <a:rPr b="1" lang="fr-FR" sz="2400">
                <a:solidFill>
                  <a:schemeClr val="lt1"/>
                </a:solidFill>
                <a:latin typeface="Calibri"/>
                <a:ea typeface="Calibri"/>
                <a:cs typeface="Calibri"/>
                <a:sym typeface="Calibri"/>
              </a:rPr>
              <a:t>Utilaj ligiloj: fontoj kaj iloj</a:t>
            </a:r>
            <a:endParaRPr b="1" sz="2400">
              <a:solidFill>
                <a:schemeClr val="lt1"/>
              </a:solidFill>
              <a:latin typeface="Calibri"/>
              <a:ea typeface="Calibri"/>
              <a:cs typeface="Calibri"/>
              <a:sym typeface="Calibri"/>
            </a:endParaRPr>
          </a:p>
        </p:txBody>
      </p:sp>
      <p:sp>
        <p:nvSpPr>
          <p:cNvPr id="146" name="Google Shape;146;p2"/>
          <p:cNvSpPr/>
          <p:nvPr/>
        </p:nvSpPr>
        <p:spPr>
          <a:xfrm>
            <a:off x="449350" y="2822874"/>
            <a:ext cx="597915" cy="572075"/>
          </a:xfrm>
          <a:prstGeom prst="ellipse">
            <a:avLst/>
          </a:prstGeom>
          <a:noFill/>
          <a:ln cap="flat" cmpd="sng" w="381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2"/>
          <p:cNvSpPr/>
          <p:nvPr/>
        </p:nvSpPr>
        <p:spPr>
          <a:xfrm>
            <a:off x="449352" y="3943856"/>
            <a:ext cx="597915" cy="587269"/>
          </a:xfrm>
          <a:prstGeom prst="ellipse">
            <a:avLst/>
          </a:prstGeom>
          <a:noFill/>
          <a:ln cap="flat" cmpd="sng" w="381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2"/>
          <p:cNvSpPr/>
          <p:nvPr/>
        </p:nvSpPr>
        <p:spPr>
          <a:xfrm>
            <a:off x="449349" y="5076322"/>
            <a:ext cx="597915" cy="587269"/>
          </a:xfrm>
          <a:prstGeom prst="ellipse">
            <a:avLst/>
          </a:prstGeom>
          <a:noFill/>
          <a:ln cap="flat" cmpd="sng" w="381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2"/>
          <p:cNvSpPr txBox="1"/>
          <p:nvPr/>
        </p:nvSpPr>
        <p:spPr>
          <a:xfrm>
            <a:off x="2272145" y="32353"/>
            <a:ext cx="9828809" cy="734265"/>
          </a:xfrm>
          <a:prstGeom prst="rect">
            <a:avLst/>
          </a:prstGeom>
          <a:noFill/>
          <a:ln>
            <a:noFill/>
          </a:ln>
        </p:spPr>
        <p:txBody>
          <a:bodyPr anchorCtr="0" anchor="ctr" bIns="45700" lIns="360000" spcFirstLastPara="1" rIns="540000" wrap="square" tIns="45700">
            <a:noAutofit/>
          </a:bodyPr>
          <a:lstStyle/>
          <a:p>
            <a:pPr indent="0" lvl="0" marL="0" marR="0" rtl="0" algn="l">
              <a:lnSpc>
                <a:spcPct val="90000"/>
              </a:lnSpc>
              <a:spcBef>
                <a:spcPts val="0"/>
              </a:spcBef>
              <a:spcAft>
                <a:spcPts val="0"/>
              </a:spcAft>
              <a:buClr>
                <a:srgbClr val="2F5496"/>
              </a:buClr>
              <a:buSzPts val="2400"/>
              <a:buFont typeface="Calibri"/>
              <a:buNone/>
            </a:pPr>
            <a:r>
              <a:rPr b="0" i="0" lang="fr-FR" sz="2400">
                <a:solidFill>
                  <a:srgbClr val="2F5496"/>
                </a:solidFill>
                <a:latin typeface="Arial"/>
                <a:ea typeface="Arial"/>
                <a:cs typeface="Arial"/>
                <a:sym typeface="Arial"/>
              </a:rPr>
              <a:t>CIFERECA POLUADO, KIO ĜI ESTAS KAJ KIEL ĜIN REDUKTI? </a:t>
            </a:r>
            <a:endParaRPr b="0" i="0" sz="2400">
              <a:solidFill>
                <a:srgbClr val="2F5496"/>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3"/>
          <p:cNvSpPr txBox="1"/>
          <p:nvPr>
            <p:ph type="ctrTitle"/>
          </p:nvPr>
        </p:nvSpPr>
        <p:spPr>
          <a:xfrm>
            <a:off x="1897811" y="181823"/>
            <a:ext cx="9673389" cy="752449"/>
          </a:xfrm>
          <a:prstGeom prst="rect">
            <a:avLst/>
          </a:prstGeom>
          <a:noFill/>
          <a:ln>
            <a:noFill/>
          </a:ln>
        </p:spPr>
        <p:txBody>
          <a:bodyPr anchorCtr="0" anchor="ctr" bIns="45700" lIns="360000" spcFirstLastPara="1" rIns="540000" wrap="square" tIns="45700">
            <a:normAutofit/>
          </a:bodyPr>
          <a:lstStyle/>
          <a:p>
            <a:pPr indent="0" lvl="0" marL="0" rtl="0" algn="l">
              <a:lnSpc>
                <a:spcPct val="90000"/>
              </a:lnSpc>
              <a:spcBef>
                <a:spcPts val="0"/>
              </a:spcBef>
              <a:spcAft>
                <a:spcPts val="0"/>
              </a:spcAft>
              <a:buClr>
                <a:srgbClr val="2F5496"/>
              </a:buClr>
              <a:buSzPts val="3000"/>
              <a:buNone/>
            </a:pPr>
            <a:r>
              <a:rPr b="1" lang="fr-FR">
                <a:solidFill>
                  <a:srgbClr val="2F5496"/>
                </a:solidFill>
              </a:rPr>
              <a:t>4</a:t>
            </a:r>
            <a:r>
              <a:rPr b="1" lang="fr-FR">
                <a:solidFill>
                  <a:srgbClr val="2F5496"/>
                </a:solidFill>
              </a:rPr>
              <a:t>. ILOJ KAJ LIGILOJ</a:t>
            </a:r>
            <a:endParaRPr/>
          </a:p>
        </p:txBody>
      </p:sp>
      <p:sp>
        <p:nvSpPr>
          <p:cNvPr id="303" name="Google Shape;30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304" name="Google Shape;304;p13"/>
          <p:cNvSpPr txBox="1"/>
          <p:nvPr>
            <p:ph idx="1" type="body"/>
          </p:nvPr>
        </p:nvSpPr>
        <p:spPr>
          <a:xfrm>
            <a:off x="1981325" y="1530250"/>
            <a:ext cx="9991500" cy="44997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rgbClr val="001A70"/>
              </a:buClr>
              <a:buSzPct val="38888"/>
              <a:buNone/>
            </a:pPr>
            <a:r>
              <a:rPr b="1" lang="fr-FR" sz="7200" u="sng">
                <a:latin typeface="Calibri"/>
                <a:ea typeface="Calibri"/>
                <a:cs typeface="Calibri"/>
                <a:sym typeface="Calibri"/>
              </a:rPr>
              <a:t>ILOJ</a:t>
            </a:r>
            <a:r>
              <a:rPr b="1" lang="fr-FR" sz="7200">
                <a:latin typeface="Work Sans ExtraLight"/>
                <a:ea typeface="Work Sans ExtraLight"/>
                <a:cs typeface="Work Sans ExtraLight"/>
                <a:sym typeface="Work Sans ExtraLight"/>
              </a:rPr>
              <a:t> </a:t>
            </a:r>
            <a:endParaRPr sz="7200">
              <a:latin typeface="Work Sans ExtraLight"/>
              <a:ea typeface="Work Sans ExtraLight"/>
              <a:cs typeface="Work Sans ExtraLight"/>
              <a:sym typeface="Work Sans ExtraLight"/>
            </a:endParaRPr>
          </a:p>
          <a:p>
            <a:pPr indent="0" lvl="0" marL="0" rtl="0" algn="l">
              <a:lnSpc>
                <a:spcPct val="90000"/>
              </a:lnSpc>
              <a:spcBef>
                <a:spcPts val="1000"/>
              </a:spcBef>
              <a:spcAft>
                <a:spcPts val="0"/>
              </a:spcAft>
              <a:buClr>
                <a:srgbClr val="001A70"/>
              </a:buClr>
              <a:buSzPts val="225"/>
              <a:buNone/>
            </a:pPr>
            <a:r>
              <a:t/>
            </a:r>
            <a:endParaRPr sz="4800"/>
          </a:p>
          <a:p>
            <a:pPr indent="-294300" lvl="0" marL="450000" rtl="0" algn="l">
              <a:lnSpc>
                <a:spcPct val="115000"/>
              </a:lnSpc>
              <a:spcBef>
                <a:spcPts val="1000"/>
              </a:spcBef>
              <a:spcAft>
                <a:spcPts val="0"/>
              </a:spcAft>
              <a:buClr>
                <a:srgbClr val="001A70"/>
              </a:buClr>
              <a:buSzPct val="100000"/>
              <a:buFont typeface="Noto Sans Symbols"/>
              <a:buChar char="❏"/>
            </a:pPr>
            <a:r>
              <a:rPr lang="fr-FR" sz="7200" u="sng">
                <a:solidFill>
                  <a:schemeClr val="hlink"/>
                </a:solidFill>
                <a:latin typeface="Calibri"/>
                <a:ea typeface="Calibri"/>
                <a:cs typeface="Calibri"/>
                <a:sym typeface="Calibri"/>
                <a:hlinkClick r:id="rId3"/>
              </a:rPr>
              <a:t>tools.pdf24.org/fr/compresser-pdf</a:t>
            </a:r>
            <a:r>
              <a:rPr lang="fr-FR" sz="7200">
                <a:solidFill>
                  <a:schemeClr val="dk1"/>
                </a:solidFill>
                <a:latin typeface="Calibri"/>
                <a:ea typeface="Calibri"/>
                <a:cs typeface="Calibri"/>
                <a:sym typeface="Calibri"/>
              </a:rPr>
              <a:t> → </a:t>
            </a:r>
            <a:r>
              <a:rPr lang="fr-FR" sz="7200">
                <a:solidFill>
                  <a:schemeClr val="dk1"/>
                </a:solidFill>
                <a:latin typeface="Calibri"/>
                <a:ea typeface="Calibri"/>
                <a:cs typeface="Calibri"/>
                <a:sym typeface="Calibri"/>
              </a:rPr>
              <a:t>s</a:t>
            </a:r>
            <a:r>
              <a:rPr lang="fr-FR" sz="7200">
                <a:solidFill>
                  <a:schemeClr val="dk1"/>
                </a:solidFill>
                <a:latin typeface="Calibri"/>
                <a:ea typeface="Calibri"/>
                <a:cs typeface="Calibri"/>
                <a:sym typeface="Calibri"/>
              </a:rPr>
              <a:t>enpezigi PDF-dokumenton</a:t>
            </a:r>
            <a:endParaRPr sz="7200">
              <a:solidFill>
                <a:schemeClr val="dk1"/>
              </a:solidFill>
              <a:latin typeface="Calibri"/>
              <a:ea typeface="Calibri"/>
              <a:cs typeface="Calibri"/>
              <a:sym typeface="Calibri"/>
            </a:endParaRPr>
          </a:p>
          <a:p>
            <a:pPr indent="-294300" lvl="0" marL="450000" rtl="0" algn="l">
              <a:lnSpc>
                <a:spcPct val="115000"/>
              </a:lnSpc>
              <a:spcBef>
                <a:spcPts val="1000"/>
              </a:spcBef>
              <a:spcAft>
                <a:spcPts val="0"/>
              </a:spcAft>
              <a:buClr>
                <a:schemeClr val="dk1"/>
              </a:buClr>
              <a:buSzPct val="100000"/>
              <a:buFont typeface="Calibri"/>
              <a:buChar char="❏"/>
            </a:pPr>
            <a:r>
              <a:rPr lang="fr-FR" sz="7200" u="sng">
                <a:solidFill>
                  <a:schemeClr val="hlink"/>
                </a:solidFill>
                <a:latin typeface="Calibri"/>
                <a:ea typeface="Calibri"/>
                <a:cs typeface="Calibri"/>
                <a:sym typeface="Calibri"/>
                <a:hlinkClick r:id="rId4"/>
              </a:rPr>
              <a:t>tinyjpg.com</a:t>
            </a:r>
            <a:r>
              <a:rPr lang="fr-FR" sz="7200">
                <a:solidFill>
                  <a:schemeClr val="dk1"/>
                </a:solidFill>
                <a:latin typeface="Calibri"/>
                <a:ea typeface="Calibri"/>
                <a:cs typeface="Calibri"/>
                <a:sym typeface="Calibri"/>
              </a:rPr>
              <a:t> → senpezigi bildojn</a:t>
            </a:r>
            <a:endParaRPr sz="7200">
              <a:solidFill>
                <a:schemeClr val="dk1"/>
              </a:solidFill>
              <a:latin typeface="Calibri"/>
              <a:ea typeface="Calibri"/>
              <a:cs typeface="Calibri"/>
              <a:sym typeface="Calibri"/>
            </a:endParaRPr>
          </a:p>
          <a:p>
            <a:pPr indent="-294300" lvl="0" marL="450000" rtl="0" algn="l">
              <a:lnSpc>
                <a:spcPct val="115000"/>
              </a:lnSpc>
              <a:spcBef>
                <a:spcPts val="1000"/>
              </a:spcBef>
              <a:spcAft>
                <a:spcPts val="0"/>
              </a:spcAft>
              <a:buClr>
                <a:schemeClr val="dk1"/>
              </a:buClr>
              <a:buSzPct val="100000"/>
              <a:buFont typeface="Calibri"/>
              <a:buChar char="❏"/>
            </a:pPr>
            <a:r>
              <a:rPr lang="fr-FR" sz="7200" u="sng">
                <a:solidFill>
                  <a:schemeClr val="hlink"/>
                </a:solidFill>
                <a:latin typeface="Calibri"/>
                <a:ea typeface="Calibri"/>
                <a:cs typeface="Calibri"/>
                <a:sym typeface="Calibri"/>
                <a:hlinkClick r:id="rId5"/>
              </a:rPr>
              <a:t>theshiftproject.org/carbonalyser-extension-navigateur</a:t>
            </a:r>
            <a:r>
              <a:rPr lang="fr-FR" sz="7200">
                <a:solidFill>
                  <a:schemeClr val="dk1"/>
                </a:solidFill>
                <a:latin typeface="Calibri"/>
                <a:ea typeface="Calibri"/>
                <a:cs typeface="Calibri"/>
                <a:sym typeface="Calibri"/>
              </a:rPr>
              <a:t> → ekkoni la klimatan koston de sia retumado.   </a:t>
            </a:r>
            <a:endParaRPr sz="7200">
              <a:solidFill>
                <a:schemeClr val="dk1"/>
              </a:solidFill>
              <a:latin typeface="Calibri"/>
              <a:ea typeface="Calibri"/>
              <a:cs typeface="Calibri"/>
              <a:sym typeface="Calibri"/>
            </a:endParaRPr>
          </a:p>
          <a:p>
            <a:pPr indent="-294300" lvl="0" marL="450000" rtl="0" algn="l">
              <a:lnSpc>
                <a:spcPct val="115000"/>
              </a:lnSpc>
              <a:spcBef>
                <a:spcPts val="1000"/>
              </a:spcBef>
              <a:spcAft>
                <a:spcPts val="0"/>
              </a:spcAft>
              <a:buClr>
                <a:schemeClr val="dk1"/>
              </a:buClr>
              <a:buSzPct val="100000"/>
              <a:buFont typeface="Calibri"/>
              <a:buChar char="❏"/>
            </a:pPr>
            <a:r>
              <a:rPr lang="fr-FR" sz="7200" u="sng">
                <a:solidFill>
                  <a:schemeClr val="hlink"/>
                </a:solidFill>
                <a:latin typeface="Calibri"/>
                <a:ea typeface="Calibri"/>
                <a:cs typeface="Calibri"/>
                <a:sym typeface="Calibri"/>
                <a:hlinkClick r:id="rId6"/>
              </a:rPr>
              <a:t>nosgestesclimat.fr/tutoriel</a:t>
            </a:r>
            <a:r>
              <a:rPr lang="fr-FR" sz="7200">
                <a:solidFill>
                  <a:schemeClr val="dk1"/>
                </a:solidFill>
                <a:latin typeface="Calibri"/>
                <a:ea typeface="Calibri"/>
                <a:cs typeface="Calibri"/>
                <a:sym typeface="Calibri"/>
              </a:rPr>
              <a:t> → kalkuli sian karbonan piedspuron</a:t>
            </a:r>
            <a:endParaRPr sz="7200">
              <a:solidFill>
                <a:schemeClr val="dk1"/>
              </a:solidFill>
              <a:latin typeface="Calibri"/>
              <a:ea typeface="Calibri"/>
              <a:cs typeface="Calibri"/>
              <a:sym typeface="Calibri"/>
            </a:endParaRPr>
          </a:p>
          <a:p>
            <a:pPr indent="0" lvl="0" marL="228600" rtl="0" algn="l">
              <a:lnSpc>
                <a:spcPct val="90000"/>
              </a:lnSpc>
              <a:spcBef>
                <a:spcPts val="1000"/>
              </a:spcBef>
              <a:spcAft>
                <a:spcPts val="0"/>
              </a:spcAft>
              <a:buNone/>
            </a:pPr>
            <a:r>
              <a:t/>
            </a:r>
            <a:endParaRPr sz="5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fr-FR" sz="7200">
                <a:solidFill>
                  <a:schemeClr val="dk1"/>
                </a:solidFill>
                <a:latin typeface="Calibri"/>
                <a:ea typeface="Calibri"/>
                <a:cs typeface="Calibri"/>
                <a:sym typeface="Calibri"/>
              </a:rPr>
              <a:t>LIGILOJ:</a:t>
            </a:r>
            <a:endParaRPr sz="72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4800">
              <a:solidFill>
                <a:schemeClr val="dk1"/>
              </a:solidFill>
              <a:latin typeface="Calibri"/>
              <a:ea typeface="Calibri"/>
              <a:cs typeface="Calibri"/>
              <a:sym typeface="Calibri"/>
            </a:endParaRPr>
          </a:p>
          <a:p>
            <a:pPr indent="-295275" lvl="0" marL="361950" rtl="0" algn="just">
              <a:lnSpc>
                <a:spcPct val="107916"/>
              </a:lnSpc>
              <a:spcBef>
                <a:spcPts val="0"/>
              </a:spcBef>
              <a:spcAft>
                <a:spcPts val="0"/>
              </a:spcAft>
              <a:buClr>
                <a:schemeClr val="dk1"/>
              </a:buClr>
              <a:buSzPct val="100000"/>
              <a:buFont typeface="Calibri"/>
              <a:buChar char="❏"/>
            </a:pPr>
            <a:r>
              <a:rPr lang="fr-FR" sz="7200" u="sng">
                <a:solidFill>
                  <a:srgbClr val="1155CC"/>
                </a:solidFill>
                <a:latin typeface="Calibri"/>
                <a:ea typeface="Calibri"/>
                <a:cs typeface="Calibri"/>
                <a:sym typeface="Calibri"/>
                <a:hlinkClick r:id="rId7">
                  <a:extLst>
                    <a:ext uri="{A12FA001-AC4F-418D-AE19-62706E023703}">
                      <ahyp:hlinkClr val="tx"/>
                    </a:ext>
                  </a:extLst>
                </a:hlinkClick>
              </a:rPr>
              <a:t>ecologie.gouv.fr/numerique-responsable</a:t>
            </a:r>
            <a:r>
              <a:rPr lang="fr-FR" sz="7200">
                <a:solidFill>
                  <a:schemeClr val="dk1"/>
                </a:solidFill>
                <a:latin typeface="Calibri"/>
                <a:ea typeface="Calibri"/>
                <a:cs typeface="Calibri"/>
                <a:sym typeface="Calibri"/>
              </a:rPr>
              <a:t> </a:t>
            </a:r>
            <a:endParaRPr sz="7200">
              <a:solidFill>
                <a:schemeClr val="dk1"/>
              </a:solidFill>
              <a:latin typeface="Calibri"/>
              <a:ea typeface="Calibri"/>
              <a:cs typeface="Calibri"/>
              <a:sym typeface="Calibri"/>
            </a:endParaRPr>
          </a:p>
          <a:p>
            <a:pPr indent="-295275" lvl="0" marL="361950" rtl="0" algn="just">
              <a:lnSpc>
                <a:spcPct val="107916"/>
              </a:lnSpc>
              <a:spcBef>
                <a:spcPts val="800"/>
              </a:spcBef>
              <a:spcAft>
                <a:spcPts val="0"/>
              </a:spcAft>
              <a:buClr>
                <a:schemeClr val="dk1"/>
              </a:buClr>
              <a:buSzPct val="100000"/>
              <a:buFont typeface="Calibri"/>
              <a:buChar char="❏"/>
            </a:pPr>
            <a:r>
              <a:rPr lang="fr-FR" sz="7200" u="sng">
                <a:solidFill>
                  <a:srgbClr val="1155CC"/>
                </a:solidFill>
                <a:latin typeface="Calibri"/>
                <a:ea typeface="Calibri"/>
                <a:cs typeface="Calibri"/>
                <a:sym typeface="Calibri"/>
                <a:hlinkClick r:id="rId8">
                  <a:extLst>
                    <a:ext uri="{A12FA001-AC4F-418D-AE19-62706E023703}">
                      <ahyp:hlinkClr val="tx"/>
                    </a:ext>
                  </a:extLst>
                </a:hlinkClick>
              </a:rPr>
              <a:t>pretemoitesyeux.fr/ademe-pollution-du-numerique</a:t>
            </a:r>
            <a:endParaRPr sz="7200">
              <a:solidFill>
                <a:schemeClr val="dk1"/>
              </a:solidFill>
              <a:latin typeface="Calibri"/>
              <a:ea typeface="Calibri"/>
              <a:cs typeface="Calibri"/>
              <a:sym typeface="Calibri"/>
            </a:endParaRPr>
          </a:p>
          <a:p>
            <a:pPr indent="-295275" lvl="0" marL="361950" rtl="0" algn="l">
              <a:lnSpc>
                <a:spcPct val="115000"/>
              </a:lnSpc>
              <a:spcBef>
                <a:spcPts val="1000"/>
              </a:spcBef>
              <a:spcAft>
                <a:spcPts val="0"/>
              </a:spcAft>
              <a:buClr>
                <a:schemeClr val="dk1"/>
              </a:buClr>
              <a:buSzPct val="100000"/>
              <a:buFont typeface="Calibri"/>
              <a:buChar char="❏"/>
            </a:pPr>
            <a:r>
              <a:rPr lang="fr-FR" sz="7200" u="sng">
                <a:solidFill>
                  <a:srgbClr val="1155CC"/>
                </a:solidFill>
                <a:latin typeface="Calibri"/>
                <a:ea typeface="Calibri"/>
                <a:cs typeface="Calibri"/>
                <a:sym typeface="Calibri"/>
                <a:hlinkClick r:id="rId9">
                  <a:extLst>
                    <a:ext uri="{A12FA001-AC4F-418D-AE19-62706E023703}">
                      <ahyp:hlinkClr val="tx"/>
                    </a:ext>
                  </a:extLst>
                </a:hlinkClick>
              </a:rPr>
              <a:t>myco2.com/actualites/empreinte-carbone-francaise-moyenne-comment-est-elle-calculee</a:t>
            </a:r>
            <a:endParaRPr sz="7200">
              <a:solidFill>
                <a:schemeClr val="dk1"/>
              </a:solidFill>
              <a:latin typeface="Calibri"/>
              <a:ea typeface="Calibri"/>
              <a:cs typeface="Calibri"/>
              <a:sym typeface="Calibri"/>
            </a:endParaRPr>
          </a:p>
          <a:p>
            <a:pPr indent="-295275" lvl="0" marL="361950" rtl="0" algn="just">
              <a:lnSpc>
                <a:spcPct val="107916"/>
              </a:lnSpc>
              <a:spcBef>
                <a:spcPts val="1000"/>
              </a:spcBef>
              <a:spcAft>
                <a:spcPts val="0"/>
              </a:spcAft>
              <a:buClr>
                <a:schemeClr val="dk1"/>
              </a:buClr>
              <a:buSzPct val="100000"/>
              <a:buFont typeface="Calibri"/>
              <a:buChar char="❏"/>
            </a:pPr>
            <a:r>
              <a:rPr lang="fr-FR" sz="7200" u="sng">
                <a:solidFill>
                  <a:srgbClr val="1155CC"/>
                </a:solidFill>
                <a:latin typeface="Calibri"/>
                <a:ea typeface="Calibri"/>
                <a:cs typeface="Calibri"/>
                <a:sym typeface="Calibri"/>
                <a:hlinkClick r:id="rId10">
                  <a:extLst>
                    <a:ext uri="{A12FA001-AC4F-418D-AE19-62706E023703}">
                      <ahyp:hlinkClr val="tx"/>
                    </a:ext>
                  </a:extLst>
                </a:hlinkClick>
              </a:rPr>
              <a:t>Agir pour la transition écologique | ADEME</a:t>
            </a:r>
            <a:endParaRPr sz="7200">
              <a:solidFill>
                <a:schemeClr val="dk1"/>
              </a:solidFill>
              <a:latin typeface="Calibri"/>
              <a:ea typeface="Calibri"/>
              <a:cs typeface="Calibri"/>
              <a:sym typeface="Calibri"/>
            </a:endParaRPr>
          </a:p>
          <a:p>
            <a:pPr indent="-180975" lvl="0" marL="361950" rtl="0" algn="l">
              <a:lnSpc>
                <a:spcPct val="90000"/>
              </a:lnSpc>
              <a:spcBef>
                <a:spcPts val="1000"/>
              </a:spcBef>
              <a:spcAft>
                <a:spcPts val="0"/>
              </a:spcAft>
              <a:buNone/>
            </a:pPr>
            <a:r>
              <a:rPr lang="fr-FR">
                <a:solidFill>
                  <a:schemeClr val="dk1"/>
                </a:solidFill>
                <a:latin typeface="Calibri"/>
                <a:ea typeface="Calibri"/>
                <a:cs typeface="Calibri"/>
                <a:sym typeface="Calibri"/>
              </a:rPr>
              <a:t> </a:t>
            </a:r>
            <a:endParaRPr sz="2400">
              <a:latin typeface="Calibri"/>
              <a:ea typeface="Calibri"/>
              <a:cs typeface="Calibri"/>
              <a:sym typeface="Calibri"/>
            </a:endParaRPr>
          </a:p>
          <a:p>
            <a:pPr indent="0" lvl="0" marL="0" rtl="0" algn="l">
              <a:lnSpc>
                <a:spcPct val="90000"/>
              </a:lnSpc>
              <a:spcBef>
                <a:spcPts val="1000"/>
              </a:spcBef>
              <a:spcAft>
                <a:spcPts val="0"/>
              </a:spcAft>
              <a:buClr>
                <a:srgbClr val="001A70"/>
              </a:buClr>
              <a:buSzPct val="100000"/>
              <a:buNone/>
            </a:pPr>
            <a:r>
              <a:t/>
            </a:r>
            <a:endParaRPr/>
          </a:p>
          <a:p>
            <a:pPr indent="0" lvl="0" marL="0" rtl="0" algn="l">
              <a:lnSpc>
                <a:spcPct val="90000"/>
              </a:lnSpc>
              <a:spcBef>
                <a:spcPts val="1000"/>
              </a:spcBef>
              <a:spcAft>
                <a:spcPts val="0"/>
              </a:spcAft>
              <a:buClr>
                <a:srgbClr val="001A70"/>
              </a:buClr>
              <a:buSzPct val="100000"/>
              <a:buNone/>
            </a:pPr>
            <a:r>
              <a:t/>
            </a:r>
            <a:endParaRPr>
              <a:latin typeface="Calibri"/>
              <a:ea typeface="Calibri"/>
              <a:cs typeface="Calibri"/>
              <a:sym typeface="Calibri"/>
            </a:endParaRPr>
          </a:p>
          <a:p>
            <a:pPr indent="0" lvl="0" marL="0" rtl="0" algn="l">
              <a:lnSpc>
                <a:spcPct val="90000"/>
              </a:lnSpc>
              <a:spcBef>
                <a:spcPts val="1000"/>
              </a:spcBef>
              <a:spcAft>
                <a:spcPts val="0"/>
              </a:spcAft>
              <a:buClr>
                <a:srgbClr val="001A70"/>
              </a:buClr>
              <a:buSzPct val="100000"/>
              <a:buNone/>
            </a:pPr>
            <a:r>
              <a:t/>
            </a:r>
            <a:endParaRPr/>
          </a:p>
          <a:p>
            <a:pPr indent="0" lvl="0" marL="0" rtl="0" algn="l">
              <a:lnSpc>
                <a:spcPct val="90000"/>
              </a:lnSpc>
              <a:spcBef>
                <a:spcPts val="1000"/>
              </a:spcBef>
              <a:spcAft>
                <a:spcPts val="0"/>
              </a:spcAft>
              <a:buClr>
                <a:srgbClr val="001A70"/>
              </a:buClr>
              <a:buSzPct val="100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4"/>
          <p:cNvSpPr txBox="1"/>
          <p:nvPr/>
        </p:nvSpPr>
        <p:spPr>
          <a:xfrm>
            <a:off x="378690" y="3822505"/>
            <a:ext cx="609600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400"/>
              <a:buFont typeface="Calibri"/>
              <a:buNone/>
            </a:pPr>
            <a:r>
              <a:rPr b="1" lang="fr-FR" sz="2400">
                <a:solidFill>
                  <a:schemeClr val="lt1"/>
                </a:solidFill>
                <a:latin typeface="Calibri"/>
                <a:ea typeface="Calibri"/>
                <a:cs typeface="Calibri"/>
                <a:sym typeface="Calibri"/>
              </a:rPr>
              <a:t>PRO VIA AŬSKULTADO!</a:t>
            </a:r>
            <a:endParaRPr b="1" sz="2400">
              <a:solidFill>
                <a:schemeClr val="lt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Calibri"/>
              <a:buNone/>
            </a:pPr>
            <a:r>
              <a:rPr b="1" lang="fr-FR" sz="1800">
                <a:solidFill>
                  <a:schemeClr val="dk1"/>
                </a:solidFill>
                <a:latin typeface="Calibri"/>
                <a:ea typeface="Calibri"/>
                <a:cs typeface="Calibri"/>
                <a:sym typeface="Calibri"/>
              </a:rPr>
              <a:t>Ek al la demandoj</a:t>
            </a:r>
            <a:endParaRPr b="1"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
          <p:cNvSpPr txBox="1"/>
          <p:nvPr>
            <p:ph type="ctrTitle"/>
          </p:nvPr>
        </p:nvSpPr>
        <p:spPr>
          <a:xfrm>
            <a:off x="1897811" y="0"/>
            <a:ext cx="10294189" cy="947287"/>
          </a:xfrm>
          <a:prstGeom prst="rect">
            <a:avLst/>
          </a:prstGeom>
          <a:noFill/>
          <a:ln>
            <a:noFill/>
          </a:ln>
        </p:spPr>
        <p:txBody>
          <a:bodyPr anchorCtr="0" anchor="ctr" bIns="45700" lIns="360000" spcFirstLastPara="1" rIns="540000" wrap="square" tIns="45700">
            <a:normAutofit/>
          </a:bodyPr>
          <a:lstStyle/>
          <a:p>
            <a:pPr indent="0" lvl="0" marL="0" rtl="0" algn="l">
              <a:lnSpc>
                <a:spcPct val="90000"/>
              </a:lnSpc>
              <a:spcBef>
                <a:spcPts val="0"/>
              </a:spcBef>
              <a:spcAft>
                <a:spcPts val="0"/>
              </a:spcAft>
              <a:buClr>
                <a:srgbClr val="2F5496"/>
              </a:buClr>
              <a:buSzPts val="3200"/>
              <a:buNone/>
            </a:pPr>
            <a:r>
              <a:rPr b="1" lang="fr-FR" sz="3200">
                <a:solidFill>
                  <a:srgbClr val="2F5496"/>
                </a:solidFill>
              </a:rPr>
              <a:t>TESTU VIAJN SCIOJN - Kvizo </a:t>
            </a:r>
            <a:endParaRPr b="1" sz="3200">
              <a:solidFill>
                <a:srgbClr val="2F5496"/>
              </a:solidFill>
            </a:endParaRPr>
          </a:p>
        </p:txBody>
      </p:sp>
      <p:sp>
        <p:nvSpPr>
          <p:cNvPr id="156" name="Google Shape;15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157" name="Google Shape;157;p3"/>
          <p:cNvSpPr txBox="1"/>
          <p:nvPr>
            <p:ph idx="1" type="body"/>
          </p:nvPr>
        </p:nvSpPr>
        <p:spPr>
          <a:xfrm>
            <a:off x="1897811" y="822512"/>
            <a:ext cx="10076800" cy="5448113"/>
          </a:xfrm>
          <a:prstGeom prst="rect">
            <a:avLst/>
          </a:prstGeom>
          <a:noFill/>
          <a:ln>
            <a:noFill/>
          </a:ln>
        </p:spPr>
        <p:txBody>
          <a:bodyPr anchorCtr="0" anchor="t" bIns="45700" lIns="91425" spcFirstLastPara="1" rIns="91425" wrap="square" tIns="45700">
            <a:normAutofit lnSpcReduction="10000"/>
          </a:bodyPr>
          <a:lstStyle/>
          <a:p>
            <a:pPr indent="-228600" lvl="0" marL="228600" rtl="0" algn="ctr">
              <a:lnSpc>
                <a:spcPct val="90000"/>
              </a:lnSpc>
              <a:spcBef>
                <a:spcPts val="0"/>
              </a:spcBef>
              <a:spcAft>
                <a:spcPts val="0"/>
              </a:spcAft>
              <a:buClr>
                <a:srgbClr val="001A70"/>
              </a:buClr>
              <a:buSzPts val="2400"/>
              <a:buNone/>
            </a:pPr>
            <a:r>
              <a:t/>
            </a:r>
            <a:endParaRPr b="1" sz="2400">
              <a:solidFill>
                <a:schemeClr val="dk1"/>
              </a:solidFill>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000"/>
              <a:buNone/>
            </a:pPr>
            <a:r>
              <a:rPr b="1" lang="fr-FR" sz="2000">
                <a:solidFill>
                  <a:schemeClr val="dk1"/>
                </a:solidFill>
                <a:latin typeface="Arial"/>
                <a:ea typeface="Arial"/>
                <a:cs typeface="Arial"/>
                <a:sym typeface="Arial"/>
              </a:rPr>
              <a:t>D1 : La efikoj de la tutmonda cifereca sektoro al la medio rilatas je 75% al:</a:t>
            </a:r>
            <a:endParaRPr b="1" sz="2000">
              <a:solidFill>
                <a:schemeClr val="dk1"/>
              </a:solidFill>
              <a:latin typeface="Arial"/>
              <a:ea typeface="Arial"/>
              <a:cs typeface="Arial"/>
              <a:sym typeface="Arial"/>
            </a:endParaRPr>
          </a:p>
          <a:p>
            <a:pPr indent="-228600" lvl="0" marL="228600" rtl="0" algn="ctr">
              <a:lnSpc>
                <a:spcPct val="90000"/>
              </a:lnSpc>
              <a:spcBef>
                <a:spcPts val="1000"/>
              </a:spcBef>
              <a:spcAft>
                <a:spcPts val="0"/>
              </a:spcAft>
              <a:buClr>
                <a:srgbClr val="001A70"/>
              </a:buClr>
              <a:buSzPts val="2000"/>
              <a:buNone/>
            </a:pPr>
            <a:r>
              <a:t/>
            </a:r>
            <a:endParaRPr sz="2000">
              <a:solidFill>
                <a:srgbClr val="000000"/>
              </a:solidFill>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Font typeface="Courier New"/>
              <a:buChar char="o"/>
            </a:pPr>
            <a:r>
              <a:rPr lang="fr-FR" sz="2000">
                <a:solidFill>
                  <a:schemeClr val="dk1"/>
                </a:solidFill>
                <a:latin typeface="Arial"/>
                <a:ea typeface="Arial"/>
                <a:cs typeface="Arial"/>
                <a:sym typeface="Arial"/>
              </a:rPr>
              <a:t>la farado de la aparatoj de la uzantoj</a:t>
            </a:r>
            <a:endParaRPr/>
          </a:p>
          <a:p>
            <a:pPr indent="-228600" lvl="0" marL="228600" rtl="0" algn="l">
              <a:lnSpc>
                <a:spcPct val="90000"/>
              </a:lnSpc>
              <a:spcBef>
                <a:spcPts val="1000"/>
              </a:spcBef>
              <a:spcAft>
                <a:spcPts val="0"/>
              </a:spcAft>
              <a:buClr>
                <a:schemeClr val="dk1"/>
              </a:buClr>
              <a:buSzPts val="2000"/>
              <a:buFont typeface="Courier New"/>
              <a:buChar char="o"/>
            </a:pPr>
            <a:r>
              <a:rPr lang="fr-FR" sz="2000">
                <a:solidFill>
                  <a:schemeClr val="dk1"/>
                </a:solidFill>
                <a:latin typeface="Arial"/>
                <a:ea typeface="Arial"/>
                <a:cs typeface="Arial"/>
                <a:sym typeface="Arial"/>
              </a:rPr>
              <a:t>la uzo de retoj</a:t>
            </a:r>
            <a:endParaRPr/>
          </a:p>
          <a:p>
            <a:pPr indent="-228600" lvl="0" marL="228600" rtl="0" algn="l">
              <a:lnSpc>
                <a:spcPct val="90000"/>
              </a:lnSpc>
              <a:spcBef>
                <a:spcPts val="1000"/>
              </a:spcBef>
              <a:spcAft>
                <a:spcPts val="0"/>
              </a:spcAft>
              <a:buClr>
                <a:schemeClr val="dk1"/>
              </a:buClr>
              <a:buSzPts val="2000"/>
              <a:buFont typeface="Courier New"/>
              <a:buChar char="o"/>
            </a:pPr>
            <a:r>
              <a:rPr lang="fr-FR" sz="2000">
                <a:solidFill>
                  <a:schemeClr val="dk1"/>
                </a:solidFill>
                <a:latin typeface="Arial"/>
                <a:ea typeface="Arial"/>
                <a:cs typeface="Arial"/>
                <a:sym typeface="Arial"/>
              </a:rPr>
              <a:t>la funkciado de la datumejoj</a:t>
            </a:r>
            <a:endParaRPr/>
          </a:p>
          <a:p>
            <a:pPr indent="-228600" lvl="0" marL="228600" rtl="0" algn="l">
              <a:lnSpc>
                <a:spcPct val="90000"/>
              </a:lnSpc>
              <a:spcBef>
                <a:spcPts val="1000"/>
              </a:spcBef>
              <a:spcAft>
                <a:spcPts val="0"/>
              </a:spcAft>
              <a:buClr>
                <a:schemeClr val="dk1"/>
              </a:buClr>
              <a:buSzPts val="2000"/>
              <a:buFont typeface="Courier New"/>
              <a:buChar char="o"/>
            </a:pPr>
            <a:r>
              <a:rPr lang="fr-FR" sz="2000">
                <a:solidFill>
                  <a:schemeClr val="dk1"/>
                </a:solidFill>
                <a:latin typeface="Arial"/>
                <a:ea typeface="Arial"/>
                <a:cs typeface="Arial"/>
                <a:sym typeface="Arial"/>
              </a:rPr>
              <a:t>la stokado de la datumoj</a:t>
            </a:r>
            <a:endParaRPr/>
          </a:p>
          <a:p>
            <a:pPr indent="0" lvl="0" marL="0" rtl="0" algn="l">
              <a:lnSpc>
                <a:spcPct val="90000"/>
              </a:lnSpc>
              <a:spcBef>
                <a:spcPts val="1000"/>
              </a:spcBef>
              <a:spcAft>
                <a:spcPts val="0"/>
              </a:spcAft>
              <a:buClr>
                <a:srgbClr val="001A70"/>
              </a:buClr>
              <a:buSzPts val="2000"/>
              <a:buNone/>
            </a:pPr>
            <a:r>
              <a:t/>
            </a:r>
            <a:endParaRPr sz="2000">
              <a:solidFill>
                <a:schemeClr val="dk1"/>
              </a:solidFill>
              <a:latin typeface="Arial"/>
              <a:ea typeface="Arial"/>
              <a:cs typeface="Arial"/>
              <a:sym typeface="Arial"/>
            </a:endParaRPr>
          </a:p>
          <a:p>
            <a:pPr indent="0" lvl="0" marL="0" rtl="0" algn="ctr">
              <a:lnSpc>
                <a:spcPct val="90000"/>
              </a:lnSpc>
              <a:spcBef>
                <a:spcPts val="1000"/>
              </a:spcBef>
              <a:spcAft>
                <a:spcPts val="0"/>
              </a:spcAft>
              <a:buClr>
                <a:schemeClr val="dk1"/>
              </a:buClr>
              <a:buSzPts val="2000"/>
              <a:buNone/>
            </a:pPr>
            <a:r>
              <a:rPr lang="fr-FR"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a:p>
            <a:pPr indent="-228600" lvl="0" marL="228600" rtl="0" algn="l">
              <a:lnSpc>
                <a:spcPct val="90000"/>
              </a:lnSpc>
              <a:spcBef>
                <a:spcPts val="1000"/>
              </a:spcBef>
              <a:spcAft>
                <a:spcPts val="0"/>
              </a:spcAft>
              <a:buClr>
                <a:srgbClr val="001A70"/>
              </a:buClr>
              <a:buSzPts val="2400"/>
              <a:buNone/>
            </a:pPr>
            <a:r>
              <a:t/>
            </a:r>
            <a:endParaRPr sz="2400">
              <a:solidFill>
                <a:srgbClr val="0563C1"/>
              </a:solidFill>
              <a:latin typeface="Work Sans ExtraLight"/>
              <a:ea typeface="Work Sans ExtraLight"/>
              <a:cs typeface="Work Sans ExtraLight"/>
              <a:sym typeface="Work Sans ExtraLight"/>
            </a:endParaRPr>
          </a:p>
          <a:p>
            <a:pPr indent="0" lvl="0" marL="0" rtl="0" algn="l">
              <a:lnSpc>
                <a:spcPct val="90000"/>
              </a:lnSpc>
              <a:spcBef>
                <a:spcPts val="1000"/>
              </a:spcBef>
              <a:spcAft>
                <a:spcPts val="0"/>
              </a:spcAft>
              <a:buClr>
                <a:srgbClr val="001A70"/>
              </a:buClr>
              <a:buSzPts val="2400"/>
              <a:buNone/>
            </a:pPr>
            <a:r>
              <a:t/>
            </a:r>
            <a:endParaRPr b="1" sz="2400">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001A70"/>
              </a:buClr>
              <a:buSzPts val="2400"/>
              <a:buNone/>
            </a:pPr>
            <a:r>
              <a:t/>
            </a:r>
            <a:endParaRPr b="1" sz="2400">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001A70"/>
              </a:buClr>
              <a:buSzPts val="2400"/>
              <a:buNone/>
            </a:pPr>
            <a:r>
              <a:t/>
            </a:r>
            <a:endParaRPr b="1" sz="24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
          <p:cNvSpPr txBox="1"/>
          <p:nvPr>
            <p:ph type="ctrTitle"/>
          </p:nvPr>
        </p:nvSpPr>
        <p:spPr>
          <a:xfrm>
            <a:off x="1897811" y="0"/>
            <a:ext cx="10294189" cy="947287"/>
          </a:xfrm>
          <a:prstGeom prst="rect">
            <a:avLst/>
          </a:prstGeom>
          <a:noFill/>
          <a:ln>
            <a:noFill/>
          </a:ln>
        </p:spPr>
        <p:txBody>
          <a:bodyPr anchorCtr="0" anchor="ctr" bIns="45700" lIns="360000" spcFirstLastPara="1" rIns="540000" wrap="square" tIns="45700">
            <a:normAutofit/>
          </a:bodyPr>
          <a:lstStyle/>
          <a:p>
            <a:pPr indent="0" lvl="0" marL="0" rtl="0" algn="l">
              <a:lnSpc>
                <a:spcPct val="90000"/>
              </a:lnSpc>
              <a:spcBef>
                <a:spcPts val="0"/>
              </a:spcBef>
              <a:spcAft>
                <a:spcPts val="0"/>
              </a:spcAft>
              <a:buClr>
                <a:srgbClr val="2F5496"/>
              </a:buClr>
              <a:buSzPts val="3200"/>
              <a:buNone/>
            </a:pPr>
            <a:r>
              <a:rPr b="1" lang="fr-FR" sz="3200">
                <a:solidFill>
                  <a:srgbClr val="2F5496"/>
                </a:solidFill>
              </a:rPr>
              <a:t>TESTU VIAJN SCIOJN - Kvizo </a:t>
            </a:r>
            <a:endParaRPr b="1" sz="3200">
              <a:solidFill>
                <a:srgbClr val="2F5496"/>
              </a:solidFill>
            </a:endParaRPr>
          </a:p>
        </p:txBody>
      </p:sp>
      <p:sp>
        <p:nvSpPr>
          <p:cNvPr id="164" name="Google Shape;16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165" name="Google Shape;165;p4"/>
          <p:cNvSpPr txBox="1"/>
          <p:nvPr>
            <p:ph idx="1" type="body"/>
          </p:nvPr>
        </p:nvSpPr>
        <p:spPr>
          <a:xfrm>
            <a:off x="1897811" y="822512"/>
            <a:ext cx="10076800" cy="5448113"/>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ctr">
              <a:lnSpc>
                <a:spcPct val="90000"/>
              </a:lnSpc>
              <a:spcBef>
                <a:spcPts val="0"/>
              </a:spcBef>
              <a:spcAft>
                <a:spcPts val="0"/>
              </a:spcAft>
              <a:buClr>
                <a:srgbClr val="001A70"/>
              </a:buClr>
              <a:buSzPct val="100000"/>
              <a:buNone/>
            </a:pPr>
            <a:r>
              <a:t/>
            </a:r>
            <a:endParaRPr b="1" sz="2400">
              <a:solidFill>
                <a:schemeClr val="dk1"/>
              </a:solidFill>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None/>
            </a:pPr>
            <a:r>
              <a:rPr b="1" lang="fr-FR" sz="2200">
                <a:solidFill>
                  <a:schemeClr val="dk1"/>
                </a:solidFill>
                <a:latin typeface="Arial"/>
                <a:ea typeface="Arial"/>
                <a:cs typeface="Arial"/>
                <a:sym typeface="Arial"/>
              </a:rPr>
              <a:t>D1 : La efikoj de la tutmonda cifereca sektoro al la medio rilatas je 75% al:</a:t>
            </a:r>
            <a:endParaRPr b="1" sz="2200">
              <a:solidFill>
                <a:schemeClr val="dk1"/>
              </a:solidFill>
              <a:latin typeface="Arial"/>
              <a:ea typeface="Arial"/>
              <a:cs typeface="Arial"/>
              <a:sym typeface="Arial"/>
            </a:endParaRPr>
          </a:p>
          <a:p>
            <a:pPr indent="-228600" lvl="0" marL="228600" rtl="0" algn="ctr">
              <a:lnSpc>
                <a:spcPct val="90000"/>
              </a:lnSpc>
              <a:spcBef>
                <a:spcPts val="1000"/>
              </a:spcBef>
              <a:spcAft>
                <a:spcPts val="0"/>
              </a:spcAft>
              <a:buClr>
                <a:srgbClr val="001A70"/>
              </a:buClr>
              <a:buSzPct val="100000"/>
              <a:buNone/>
            </a:pPr>
            <a:r>
              <a:t/>
            </a:r>
            <a:endParaRPr b="1" sz="2200">
              <a:solidFill>
                <a:srgbClr val="000000"/>
              </a:solidFill>
              <a:latin typeface="Arial"/>
              <a:ea typeface="Arial"/>
              <a:cs typeface="Arial"/>
              <a:sym typeface="Arial"/>
            </a:endParaRPr>
          </a:p>
          <a:p>
            <a:pPr indent="-197167" lvl="0" marL="228600" rtl="0" algn="l">
              <a:lnSpc>
                <a:spcPct val="90000"/>
              </a:lnSpc>
              <a:spcBef>
                <a:spcPts val="1000"/>
              </a:spcBef>
              <a:spcAft>
                <a:spcPts val="0"/>
              </a:spcAft>
              <a:buClr>
                <a:schemeClr val="dk1"/>
              </a:buClr>
              <a:buSzPct val="100000"/>
              <a:buFont typeface="Courier New"/>
              <a:buChar char="o"/>
            </a:pPr>
            <a:r>
              <a:rPr lang="fr-FR" sz="2200">
                <a:solidFill>
                  <a:schemeClr val="dk1"/>
                </a:solidFill>
                <a:latin typeface="Arial"/>
                <a:ea typeface="Arial"/>
                <a:cs typeface="Arial"/>
                <a:sym typeface="Arial"/>
              </a:rPr>
              <a:t>la farado de la aparatoj de la uzantoj</a:t>
            </a:r>
            <a:endParaRPr/>
          </a:p>
          <a:p>
            <a:pPr indent="-197167" lvl="0" marL="228600" rtl="0" algn="l">
              <a:lnSpc>
                <a:spcPct val="90000"/>
              </a:lnSpc>
              <a:spcBef>
                <a:spcPts val="1000"/>
              </a:spcBef>
              <a:spcAft>
                <a:spcPts val="0"/>
              </a:spcAft>
              <a:buClr>
                <a:schemeClr val="dk1"/>
              </a:buClr>
              <a:buSzPct val="100000"/>
              <a:buFont typeface="Courier New"/>
              <a:buChar char="o"/>
            </a:pPr>
            <a:r>
              <a:rPr lang="fr-FR" sz="2200">
                <a:solidFill>
                  <a:schemeClr val="dk1"/>
                </a:solidFill>
                <a:latin typeface="Arial"/>
                <a:ea typeface="Arial"/>
                <a:cs typeface="Arial"/>
                <a:sym typeface="Arial"/>
              </a:rPr>
              <a:t>la uzo de retoj</a:t>
            </a:r>
            <a:endParaRPr/>
          </a:p>
          <a:p>
            <a:pPr indent="-197167" lvl="0" marL="228600" rtl="0" algn="l">
              <a:lnSpc>
                <a:spcPct val="90000"/>
              </a:lnSpc>
              <a:spcBef>
                <a:spcPts val="1000"/>
              </a:spcBef>
              <a:spcAft>
                <a:spcPts val="0"/>
              </a:spcAft>
              <a:buClr>
                <a:schemeClr val="dk1"/>
              </a:buClr>
              <a:buSzPct val="100000"/>
              <a:buFont typeface="Courier New"/>
              <a:buChar char="o"/>
            </a:pPr>
            <a:r>
              <a:rPr lang="fr-FR" sz="2200">
                <a:solidFill>
                  <a:schemeClr val="dk1"/>
                </a:solidFill>
                <a:latin typeface="Arial"/>
                <a:ea typeface="Arial"/>
                <a:cs typeface="Arial"/>
                <a:sym typeface="Arial"/>
              </a:rPr>
              <a:t>la funkciado de la datumejoj</a:t>
            </a:r>
            <a:endParaRPr/>
          </a:p>
          <a:p>
            <a:pPr indent="-197167" lvl="0" marL="228600" rtl="0" algn="l">
              <a:lnSpc>
                <a:spcPct val="90000"/>
              </a:lnSpc>
              <a:spcBef>
                <a:spcPts val="1000"/>
              </a:spcBef>
              <a:spcAft>
                <a:spcPts val="0"/>
              </a:spcAft>
              <a:buClr>
                <a:schemeClr val="dk1"/>
              </a:buClr>
              <a:buSzPct val="100000"/>
              <a:buFont typeface="Courier New"/>
              <a:buChar char="o"/>
            </a:pPr>
            <a:r>
              <a:rPr lang="fr-FR" sz="2200">
                <a:solidFill>
                  <a:schemeClr val="dk1"/>
                </a:solidFill>
                <a:latin typeface="Arial"/>
                <a:ea typeface="Arial"/>
                <a:cs typeface="Arial"/>
                <a:sym typeface="Arial"/>
              </a:rPr>
              <a:t>la stokado de la datumoj</a:t>
            </a:r>
            <a:endParaRPr/>
          </a:p>
          <a:p>
            <a:pPr indent="-228600" lvl="0" marL="228600" rtl="0" algn="l">
              <a:lnSpc>
                <a:spcPct val="90000"/>
              </a:lnSpc>
              <a:spcBef>
                <a:spcPts val="1000"/>
              </a:spcBef>
              <a:spcAft>
                <a:spcPts val="0"/>
              </a:spcAft>
              <a:buClr>
                <a:srgbClr val="001A70"/>
              </a:buClr>
              <a:buSzPct val="100000"/>
              <a:buNone/>
            </a:pPr>
            <a:r>
              <a:t/>
            </a:r>
            <a:endParaRPr b="1" sz="2200">
              <a:solidFill>
                <a:schemeClr val="dk1"/>
              </a:solidFill>
              <a:latin typeface="Arial"/>
              <a:ea typeface="Arial"/>
              <a:cs typeface="Arial"/>
              <a:sym typeface="Arial"/>
            </a:endParaRPr>
          </a:p>
          <a:p>
            <a:pPr indent="-228600" lvl="0" marL="228600" rtl="0" algn="l">
              <a:lnSpc>
                <a:spcPct val="90000"/>
              </a:lnSpc>
              <a:spcBef>
                <a:spcPts val="1000"/>
              </a:spcBef>
              <a:spcAft>
                <a:spcPts val="0"/>
              </a:spcAft>
              <a:buClr>
                <a:srgbClr val="001A70"/>
              </a:buClr>
              <a:buSzPct val="100000"/>
              <a:buNone/>
            </a:pPr>
            <a:r>
              <a:t/>
            </a:r>
            <a:endParaRPr b="1" sz="2200">
              <a:solidFill>
                <a:schemeClr val="dk1"/>
              </a:solidFill>
              <a:latin typeface="Arial"/>
              <a:ea typeface="Arial"/>
              <a:cs typeface="Arial"/>
              <a:sym typeface="Arial"/>
            </a:endParaRPr>
          </a:p>
          <a:p>
            <a:pPr indent="-228600" lvl="0" marL="228600" rtl="0" algn="l">
              <a:lnSpc>
                <a:spcPct val="90000"/>
              </a:lnSpc>
              <a:spcBef>
                <a:spcPts val="1000"/>
              </a:spcBef>
              <a:spcAft>
                <a:spcPts val="0"/>
              </a:spcAft>
              <a:buClr>
                <a:srgbClr val="001A70"/>
              </a:buClr>
              <a:buSzPct val="100000"/>
              <a:buNone/>
            </a:pPr>
            <a:r>
              <a:t/>
            </a:r>
            <a:endParaRPr b="1" sz="2200">
              <a:solidFill>
                <a:schemeClr val="dk1"/>
              </a:solidFill>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None/>
            </a:pPr>
            <a:r>
              <a:rPr lang="fr-FR" sz="2200">
                <a:solidFill>
                  <a:schemeClr val="dk1"/>
                </a:solidFill>
                <a:latin typeface="Arial"/>
                <a:ea typeface="Arial"/>
                <a:cs typeface="Arial"/>
                <a:sym typeface="Arial"/>
              </a:rPr>
              <a:t>=&gt; L</a:t>
            </a:r>
            <a:r>
              <a:rPr lang="fr-FR" sz="2250">
                <a:solidFill>
                  <a:schemeClr val="dk1"/>
                </a:solidFill>
                <a:latin typeface="Arial"/>
                <a:ea typeface="Arial"/>
                <a:cs typeface="Arial"/>
                <a:sym typeface="Arial"/>
              </a:rPr>
              <a:t>a efikoj ligitaj al la farado kaj uzado: </a:t>
            </a:r>
            <a:r>
              <a:rPr b="1" lang="fr-FR" sz="2250">
                <a:solidFill>
                  <a:schemeClr val="dk1"/>
                </a:solidFill>
                <a:latin typeface="Arial"/>
                <a:ea typeface="Arial"/>
                <a:cs typeface="Arial"/>
                <a:sym typeface="Arial"/>
              </a:rPr>
              <a:t>fabrikado de aparatoj por la uzantoj</a:t>
            </a:r>
            <a:r>
              <a:rPr lang="fr-FR" sz="2250">
                <a:solidFill>
                  <a:schemeClr val="dk1"/>
                </a:solidFill>
                <a:latin typeface="Arial"/>
                <a:ea typeface="Arial"/>
                <a:cs typeface="Arial"/>
                <a:sym typeface="Arial"/>
              </a:rPr>
              <a:t>. </a:t>
            </a:r>
            <a:endParaRPr sz="2250"/>
          </a:p>
          <a:p>
            <a:pPr indent="-228600" lvl="0" marL="228600" rtl="0" algn="l">
              <a:lnSpc>
                <a:spcPct val="90000"/>
              </a:lnSpc>
              <a:spcBef>
                <a:spcPts val="1000"/>
              </a:spcBef>
              <a:spcAft>
                <a:spcPts val="0"/>
              </a:spcAft>
              <a:buClr>
                <a:schemeClr val="dk1"/>
              </a:buClr>
              <a:buSzPct val="97777"/>
              <a:buNone/>
            </a:pPr>
            <a:r>
              <a:rPr lang="fr-FR" sz="2250">
                <a:solidFill>
                  <a:schemeClr val="dk1"/>
                </a:solidFill>
                <a:latin typeface="Arial"/>
                <a:ea typeface="Arial"/>
                <a:cs typeface="Arial"/>
                <a:sym typeface="Arial"/>
              </a:rPr>
              <a:t>     </a:t>
            </a:r>
            <a:r>
              <a:rPr lang="fr-FR" sz="2250">
                <a:solidFill>
                  <a:schemeClr val="dk1"/>
                </a:solidFill>
                <a:latin typeface="Arial"/>
                <a:ea typeface="Arial"/>
                <a:cs typeface="Arial"/>
                <a:sym typeface="Arial"/>
              </a:rPr>
              <a:t>Dum la fabrikado, plej parto de la VCA (VicCiklaj Analizoj) montras, ke efikas ĉefe la etapoj pri elterigo de la </a:t>
            </a:r>
            <a:r>
              <a:rPr b="1" lang="fr-FR" sz="2250">
                <a:solidFill>
                  <a:schemeClr val="dk1"/>
                </a:solidFill>
                <a:latin typeface="Arial"/>
                <a:ea typeface="Arial"/>
                <a:cs typeface="Arial"/>
                <a:sym typeface="Arial"/>
              </a:rPr>
              <a:t>krudmaterialoj </a:t>
            </a:r>
            <a:r>
              <a:rPr lang="fr-FR" sz="2250">
                <a:solidFill>
                  <a:schemeClr val="dk1"/>
                </a:solidFill>
                <a:latin typeface="Arial"/>
                <a:ea typeface="Arial"/>
                <a:cs typeface="Arial"/>
                <a:sym typeface="Arial"/>
              </a:rPr>
              <a:t>(aparte la ercoj) kaj ilia </a:t>
            </a:r>
            <a:r>
              <a:rPr b="1" lang="fr-FR" sz="2250">
                <a:solidFill>
                  <a:schemeClr val="dk1"/>
                </a:solidFill>
                <a:latin typeface="Arial"/>
                <a:ea typeface="Arial"/>
                <a:cs typeface="Arial"/>
                <a:sym typeface="Arial"/>
              </a:rPr>
              <a:t>transformado en elektronikajn komponantojn, </a:t>
            </a:r>
            <a:r>
              <a:rPr lang="fr-FR" sz="2250">
                <a:solidFill>
                  <a:schemeClr val="dk1"/>
                </a:solidFill>
                <a:latin typeface="Arial"/>
                <a:ea typeface="Arial"/>
                <a:cs typeface="Arial"/>
                <a:sym typeface="Arial"/>
              </a:rPr>
              <a:t>kiuj havas  sekvojn: </a:t>
            </a:r>
            <a:r>
              <a:rPr b="1" lang="fr-FR" sz="2250">
                <a:solidFill>
                  <a:schemeClr val="dk1"/>
                </a:solidFill>
                <a:latin typeface="Arial"/>
                <a:ea typeface="Arial"/>
                <a:cs typeface="Arial"/>
                <a:sym typeface="Arial"/>
              </a:rPr>
              <a:t>malapero de naturaj resursoj, poluadoj, eligoj de FEG (Forcej-Efikaj Gasoj), ktp</a:t>
            </a:r>
            <a:r>
              <a:rPr lang="fr-FR" sz="2250">
                <a:solidFill>
                  <a:schemeClr val="dk1"/>
                </a:solidFill>
                <a:latin typeface="Arial"/>
                <a:ea typeface="Arial"/>
                <a:cs typeface="Arial"/>
                <a:sym typeface="Arial"/>
              </a:rPr>
              <a:t>.</a:t>
            </a:r>
            <a:endParaRPr sz="2250"/>
          </a:p>
          <a:p>
            <a:pPr indent="-228600" lvl="0" marL="228600" rtl="0" algn="l">
              <a:lnSpc>
                <a:spcPct val="90000"/>
              </a:lnSpc>
              <a:spcBef>
                <a:spcPts val="1000"/>
              </a:spcBef>
              <a:spcAft>
                <a:spcPts val="0"/>
              </a:spcAft>
              <a:buClr>
                <a:srgbClr val="0563C1"/>
              </a:buClr>
              <a:buSzPct val="100000"/>
              <a:buNone/>
            </a:pPr>
            <a:r>
              <a:rPr lang="fr-FR"/>
              <a:t>   </a:t>
            </a:r>
            <a:r>
              <a:rPr lang="fr-FR" sz="2000"/>
              <a:t>Fonto:</a:t>
            </a:r>
            <a:r>
              <a:rPr lang="fr-FR"/>
              <a:t>  </a:t>
            </a:r>
            <a:r>
              <a:rPr lang="fr-FR" sz="1900" u="sng">
                <a:solidFill>
                  <a:schemeClr val="hlink"/>
                </a:solidFill>
                <a:hlinkClick r:id="rId3"/>
              </a:rPr>
              <a:t>https://www.greenit.fr/etude-empreinte-environnementale-du-numerique-mondial/</a:t>
            </a:r>
            <a:endParaRPr sz="1900"/>
          </a:p>
          <a:p>
            <a:pPr indent="-228600" lvl="0" marL="228600" rtl="0" algn="l">
              <a:lnSpc>
                <a:spcPct val="90000"/>
              </a:lnSpc>
              <a:spcBef>
                <a:spcPts val="1000"/>
              </a:spcBef>
              <a:spcAft>
                <a:spcPts val="0"/>
              </a:spcAft>
              <a:buClr>
                <a:srgbClr val="001A70"/>
              </a:buClr>
              <a:buSzPct val="100000"/>
              <a:buNone/>
            </a:pPr>
            <a:r>
              <a:t/>
            </a:r>
            <a:endParaRPr sz="2400">
              <a:solidFill>
                <a:srgbClr val="0563C1"/>
              </a:solidFill>
              <a:latin typeface="Work Sans ExtraLight"/>
              <a:ea typeface="Work Sans ExtraLight"/>
              <a:cs typeface="Work Sans ExtraLight"/>
              <a:sym typeface="Work Sans ExtraLight"/>
            </a:endParaRPr>
          </a:p>
          <a:p>
            <a:pPr indent="0" lvl="0" marL="0" rtl="0" algn="l">
              <a:lnSpc>
                <a:spcPct val="90000"/>
              </a:lnSpc>
              <a:spcBef>
                <a:spcPts val="1000"/>
              </a:spcBef>
              <a:spcAft>
                <a:spcPts val="0"/>
              </a:spcAft>
              <a:buClr>
                <a:srgbClr val="001A70"/>
              </a:buClr>
              <a:buSzPct val="100000"/>
              <a:buNone/>
            </a:pPr>
            <a:r>
              <a:t/>
            </a:r>
            <a:endParaRPr b="1" sz="2400">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001A70"/>
              </a:buClr>
              <a:buSzPct val="100000"/>
              <a:buNone/>
            </a:pPr>
            <a:r>
              <a:t/>
            </a:r>
            <a:endParaRPr b="1" sz="2400">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001A70"/>
              </a:buClr>
              <a:buSzPct val="100000"/>
              <a:buNone/>
            </a:pPr>
            <a:r>
              <a:t/>
            </a:r>
            <a:endParaRPr b="1" sz="2400">
              <a:latin typeface="Calibri"/>
              <a:ea typeface="Calibri"/>
              <a:cs typeface="Calibri"/>
              <a:sym typeface="Calibri"/>
            </a:endParaRPr>
          </a:p>
        </p:txBody>
      </p:sp>
      <p:sp>
        <p:nvSpPr>
          <p:cNvPr id="166" name="Google Shape;166;p4"/>
          <p:cNvSpPr/>
          <p:nvPr/>
        </p:nvSpPr>
        <p:spPr>
          <a:xfrm>
            <a:off x="1897811" y="1637631"/>
            <a:ext cx="5143500" cy="392100"/>
          </a:xfrm>
          <a:prstGeom prst="roundRect">
            <a:avLst>
              <a:gd fmla="val 16667" name="adj"/>
            </a:avLst>
          </a:prstGeom>
          <a:noFill/>
          <a:ln cap="flat" cmpd="sng" w="571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172" name="Google Shape;172;p5"/>
          <p:cNvSpPr txBox="1"/>
          <p:nvPr>
            <p:ph idx="1" type="body"/>
          </p:nvPr>
        </p:nvSpPr>
        <p:spPr>
          <a:xfrm>
            <a:off x="1897811" y="1371600"/>
            <a:ext cx="9673389" cy="39465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1A70"/>
              </a:buClr>
              <a:buSzPts val="2000"/>
              <a:buChar char="•"/>
            </a:pPr>
            <a:r>
              <a:rPr b="1" lang="fr-FR" sz="2000">
                <a:latin typeface="Arial"/>
                <a:ea typeface="Arial"/>
                <a:cs typeface="Arial"/>
                <a:sym typeface="Arial"/>
              </a:rPr>
              <a:t>D2 : Po kiom da aparatoj averaĝe por unu persono en la mondo ? </a:t>
            </a:r>
            <a:endParaRPr/>
          </a:p>
          <a:p>
            <a:pPr indent="0" lvl="0" marL="0" rtl="0" algn="l">
              <a:lnSpc>
                <a:spcPct val="90000"/>
              </a:lnSpc>
              <a:spcBef>
                <a:spcPts val="1000"/>
              </a:spcBef>
              <a:spcAft>
                <a:spcPts val="0"/>
              </a:spcAft>
              <a:buClr>
                <a:srgbClr val="001A70"/>
              </a:buClr>
              <a:buSzPts val="2000"/>
              <a:buNone/>
            </a:pPr>
            <a:r>
              <a:t/>
            </a:r>
            <a:endParaRPr sz="2000">
              <a:latin typeface="Arial"/>
              <a:ea typeface="Arial"/>
              <a:cs typeface="Arial"/>
              <a:sym typeface="Arial"/>
            </a:endParaRPr>
          </a:p>
          <a:p>
            <a:pPr indent="-228600" lvl="1" marL="720000" rtl="0" algn="l">
              <a:lnSpc>
                <a:spcPct val="150000"/>
              </a:lnSpc>
              <a:spcBef>
                <a:spcPts val="0"/>
              </a:spcBef>
              <a:spcAft>
                <a:spcPts val="0"/>
              </a:spcAft>
              <a:buClr>
                <a:srgbClr val="001A70"/>
              </a:buClr>
              <a:buSzPts val="2000"/>
              <a:buChar char="•"/>
            </a:pPr>
            <a:r>
              <a:rPr lang="fr-FR" sz="2000">
                <a:latin typeface="Arial"/>
                <a:ea typeface="Arial"/>
                <a:cs typeface="Arial"/>
                <a:sym typeface="Arial"/>
              </a:rPr>
              <a:t>4</a:t>
            </a:r>
            <a:endParaRPr/>
          </a:p>
          <a:p>
            <a:pPr indent="-228600" lvl="1" marL="720000" rtl="0" algn="l">
              <a:lnSpc>
                <a:spcPct val="150000"/>
              </a:lnSpc>
              <a:spcBef>
                <a:spcPts val="0"/>
              </a:spcBef>
              <a:spcAft>
                <a:spcPts val="0"/>
              </a:spcAft>
              <a:buClr>
                <a:srgbClr val="001A70"/>
              </a:buClr>
              <a:buSzPts val="2000"/>
              <a:buChar char="•"/>
            </a:pPr>
            <a:r>
              <a:rPr lang="fr-FR" sz="2000">
                <a:latin typeface="Arial"/>
                <a:ea typeface="Arial"/>
                <a:cs typeface="Arial"/>
                <a:sym typeface="Arial"/>
              </a:rPr>
              <a:t>6</a:t>
            </a:r>
            <a:endParaRPr/>
          </a:p>
          <a:p>
            <a:pPr indent="-228600" lvl="1" marL="720000" rtl="0" algn="l">
              <a:lnSpc>
                <a:spcPct val="150000"/>
              </a:lnSpc>
              <a:spcBef>
                <a:spcPts val="0"/>
              </a:spcBef>
              <a:spcAft>
                <a:spcPts val="0"/>
              </a:spcAft>
              <a:buClr>
                <a:srgbClr val="001A70"/>
              </a:buClr>
              <a:buSzPts val="2000"/>
              <a:buChar char="•"/>
            </a:pPr>
            <a:r>
              <a:rPr lang="fr-FR" sz="2000">
                <a:latin typeface="Arial"/>
                <a:ea typeface="Arial"/>
                <a:cs typeface="Arial"/>
                <a:sym typeface="Arial"/>
              </a:rPr>
              <a:t>8</a:t>
            </a:r>
            <a:endParaRPr/>
          </a:p>
          <a:p>
            <a:pPr indent="-228600" lvl="1" marL="720000" rtl="0" algn="l">
              <a:lnSpc>
                <a:spcPct val="150000"/>
              </a:lnSpc>
              <a:spcBef>
                <a:spcPts val="0"/>
              </a:spcBef>
              <a:spcAft>
                <a:spcPts val="0"/>
              </a:spcAft>
              <a:buClr>
                <a:srgbClr val="001A70"/>
              </a:buClr>
              <a:buSzPts val="2000"/>
              <a:buChar char="•"/>
            </a:pPr>
            <a:r>
              <a:rPr lang="fr-FR" sz="2000">
                <a:latin typeface="Arial"/>
                <a:ea typeface="Arial"/>
                <a:cs typeface="Arial"/>
                <a:sym typeface="Arial"/>
              </a:rPr>
              <a:t>10 </a:t>
            </a:r>
            <a:endParaRPr/>
          </a:p>
          <a:p>
            <a:pPr indent="0" lvl="1" marL="457200" rtl="0" algn="l">
              <a:lnSpc>
                <a:spcPct val="90000"/>
              </a:lnSpc>
              <a:spcBef>
                <a:spcPts val="500"/>
              </a:spcBef>
              <a:spcAft>
                <a:spcPts val="0"/>
              </a:spcAft>
              <a:buClr>
                <a:srgbClr val="001A70"/>
              </a:buClr>
              <a:buSzPts val="2400"/>
              <a:buNone/>
            </a:pPr>
            <a:r>
              <a:t/>
            </a:r>
            <a:endParaRPr/>
          </a:p>
        </p:txBody>
      </p:sp>
      <p:sp>
        <p:nvSpPr>
          <p:cNvPr id="173" name="Google Shape;173;p5"/>
          <p:cNvSpPr txBox="1"/>
          <p:nvPr>
            <p:ph type="ctrTitle"/>
          </p:nvPr>
        </p:nvSpPr>
        <p:spPr>
          <a:xfrm>
            <a:off x="1897811" y="0"/>
            <a:ext cx="10294189" cy="947287"/>
          </a:xfrm>
          <a:prstGeom prst="rect">
            <a:avLst/>
          </a:prstGeom>
          <a:noFill/>
          <a:ln>
            <a:noFill/>
          </a:ln>
        </p:spPr>
        <p:txBody>
          <a:bodyPr anchorCtr="0" anchor="ctr" bIns="45700" lIns="360000" spcFirstLastPara="1" rIns="540000" wrap="square" tIns="45700">
            <a:normAutofit/>
          </a:bodyPr>
          <a:lstStyle/>
          <a:p>
            <a:pPr indent="0" lvl="0" marL="0" rtl="0" algn="l">
              <a:lnSpc>
                <a:spcPct val="90000"/>
              </a:lnSpc>
              <a:spcBef>
                <a:spcPts val="0"/>
              </a:spcBef>
              <a:spcAft>
                <a:spcPts val="0"/>
              </a:spcAft>
              <a:buClr>
                <a:srgbClr val="2F5496"/>
              </a:buClr>
              <a:buSzPts val="3200"/>
              <a:buNone/>
            </a:pPr>
            <a:r>
              <a:rPr b="1" lang="fr-FR" sz="3200">
                <a:solidFill>
                  <a:srgbClr val="2F5496"/>
                </a:solidFill>
              </a:rPr>
              <a:t>TESTU VIAJN SCIOJN - Kvizo </a:t>
            </a:r>
            <a:endParaRPr b="1" sz="3200">
              <a:solidFill>
                <a:srgbClr val="2F549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179" name="Google Shape;179;p6"/>
          <p:cNvSpPr txBox="1"/>
          <p:nvPr>
            <p:ph idx="1" type="body"/>
          </p:nvPr>
        </p:nvSpPr>
        <p:spPr>
          <a:xfrm>
            <a:off x="1897811" y="1371600"/>
            <a:ext cx="9673389" cy="39465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1A70"/>
              </a:buClr>
              <a:buSzPts val="2000"/>
              <a:buChar char="•"/>
            </a:pPr>
            <a:r>
              <a:rPr b="1" lang="fr-FR" sz="2000">
                <a:latin typeface="Arial"/>
                <a:ea typeface="Arial"/>
                <a:cs typeface="Arial"/>
                <a:sym typeface="Arial"/>
              </a:rPr>
              <a:t>D2 : Po kiom da aparatoj averaĝe por unu persono en la mondo ? </a:t>
            </a:r>
            <a:endParaRPr/>
          </a:p>
          <a:p>
            <a:pPr indent="0" lvl="0" marL="0" rtl="0" algn="l">
              <a:lnSpc>
                <a:spcPct val="90000"/>
              </a:lnSpc>
              <a:spcBef>
                <a:spcPts val="1000"/>
              </a:spcBef>
              <a:spcAft>
                <a:spcPts val="0"/>
              </a:spcAft>
              <a:buClr>
                <a:srgbClr val="001A70"/>
              </a:buClr>
              <a:buSzPts val="2000"/>
              <a:buNone/>
            </a:pPr>
            <a:r>
              <a:t/>
            </a:r>
            <a:endParaRPr sz="2000">
              <a:latin typeface="Arial"/>
              <a:ea typeface="Arial"/>
              <a:cs typeface="Arial"/>
              <a:sym typeface="Arial"/>
            </a:endParaRPr>
          </a:p>
          <a:p>
            <a:pPr indent="-228600" lvl="1" marL="720000" rtl="0" algn="l">
              <a:lnSpc>
                <a:spcPct val="150000"/>
              </a:lnSpc>
              <a:spcBef>
                <a:spcPts val="0"/>
              </a:spcBef>
              <a:spcAft>
                <a:spcPts val="0"/>
              </a:spcAft>
              <a:buClr>
                <a:srgbClr val="001A70"/>
              </a:buClr>
              <a:buSzPts val="2000"/>
              <a:buChar char="•"/>
            </a:pPr>
            <a:r>
              <a:rPr lang="fr-FR" sz="2000">
                <a:latin typeface="Arial"/>
                <a:ea typeface="Arial"/>
                <a:cs typeface="Arial"/>
                <a:sym typeface="Arial"/>
              </a:rPr>
              <a:t>4</a:t>
            </a:r>
            <a:endParaRPr/>
          </a:p>
          <a:p>
            <a:pPr indent="-228600" lvl="1" marL="720000" rtl="0" algn="l">
              <a:lnSpc>
                <a:spcPct val="150000"/>
              </a:lnSpc>
              <a:spcBef>
                <a:spcPts val="0"/>
              </a:spcBef>
              <a:spcAft>
                <a:spcPts val="0"/>
              </a:spcAft>
              <a:buClr>
                <a:srgbClr val="001A70"/>
              </a:buClr>
              <a:buSzPts val="2000"/>
              <a:buChar char="•"/>
            </a:pPr>
            <a:r>
              <a:rPr lang="fr-FR" sz="2000">
                <a:latin typeface="Arial"/>
                <a:ea typeface="Arial"/>
                <a:cs typeface="Arial"/>
                <a:sym typeface="Arial"/>
              </a:rPr>
              <a:t>6</a:t>
            </a:r>
            <a:endParaRPr/>
          </a:p>
          <a:p>
            <a:pPr indent="-228600" lvl="1" marL="720000" rtl="0" algn="l">
              <a:lnSpc>
                <a:spcPct val="150000"/>
              </a:lnSpc>
              <a:spcBef>
                <a:spcPts val="0"/>
              </a:spcBef>
              <a:spcAft>
                <a:spcPts val="0"/>
              </a:spcAft>
              <a:buClr>
                <a:srgbClr val="001A70"/>
              </a:buClr>
              <a:buSzPts val="2000"/>
              <a:buChar char="•"/>
            </a:pPr>
            <a:r>
              <a:rPr lang="fr-FR" sz="2000">
                <a:latin typeface="Arial"/>
                <a:ea typeface="Arial"/>
                <a:cs typeface="Arial"/>
                <a:sym typeface="Arial"/>
              </a:rPr>
              <a:t>8</a:t>
            </a:r>
            <a:endParaRPr/>
          </a:p>
          <a:p>
            <a:pPr indent="-228600" lvl="1" marL="720000" rtl="0" algn="l">
              <a:lnSpc>
                <a:spcPct val="150000"/>
              </a:lnSpc>
              <a:spcBef>
                <a:spcPts val="0"/>
              </a:spcBef>
              <a:spcAft>
                <a:spcPts val="0"/>
              </a:spcAft>
              <a:buClr>
                <a:srgbClr val="001A70"/>
              </a:buClr>
              <a:buSzPts val="2000"/>
              <a:buChar char="•"/>
            </a:pPr>
            <a:r>
              <a:rPr lang="fr-FR" sz="2000">
                <a:latin typeface="Arial"/>
                <a:ea typeface="Arial"/>
                <a:cs typeface="Arial"/>
                <a:sym typeface="Arial"/>
              </a:rPr>
              <a:t>10 </a:t>
            </a:r>
            <a:endParaRPr/>
          </a:p>
          <a:p>
            <a:pPr indent="0" lvl="1" marL="457200" rtl="0" algn="l">
              <a:lnSpc>
                <a:spcPct val="90000"/>
              </a:lnSpc>
              <a:spcBef>
                <a:spcPts val="500"/>
              </a:spcBef>
              <a:spcAft>
                <a:spcPts val="0"/>
              </a:spcAft>
              <a:buClr>
                <a:srgbClr val="001A70"/>
              </a:buClr>
              <a:buSzPts val="2400"/>
              <a:buNone/>
            </a:pPr>
            <a:r>
              <a:t/>
            </a:r>
            <a:endParaRPr/>
          </a:p>
        </p:txBody>
      </p:sp>
      <p:sp>
        <p:nvSpPr>
          <p:cNvPr id="180" name="Google Shape;180;p6"/>
          <p:cNvSpPr txBox="1"/>
          <p:nvPr>
            <p:ph type="ctrTitle"/>
          </p:nvPr>
        </p:nvSpPr>
        <p:spPr>
          <a:xfrm>
            <a:off x="1897811" y="0"/>
            <a:ext cx="10294189" cy="947287"/>
          </a:xfrm>
          <a:prstGeom prst="rect">
            <a:avLst/>
          </a:prstGeom>
          <a:noFill/>
          <a:ln>
            <a:noFill/>
          </a:ln>
        </p:spPr>
        <p:txBody>
          <a:bodyPr anchorCtr="0" anchor="ctr" bIns="45700" lIns="360000" spcFirstLastPara="1" rIns="540000" wrap="square" tIns="45700">
            <a:normAutofit/>
          </a:bodyPr>
          <a:lstStyle/>
          <a:p>
            <a:pPr indent="0" lvl="0" marL="0" rtl="0" algn="l">
              <a:lnSpc>
                <a:spcPct val="90000"/>
              </a:lnSpc>
              <a:spcBef>
                <a:spcPts val="0"/>
              </a:spcBef>
              <a:spcAft>
                <a:spcPts val="0"/>
              </a:spcAft>
              <a:buClr>
                <a:srgbClr val="2F5496"/>
              </a:buClr>
              <a:buSzPts val="3200"/>
              <a:buNone/>
            </a:pPr>
            <a:r>
              <a:rPr b="1" lang="fr-FR" sz="3200">
                <a:solidFill>
                  <a:srgbClr val="2F5496"/>
                </a:solidFill>
              </a:rPr>
              <a:t>TESTU VIAJN SCIOJN - Kvizo </a:t>
            </a:r>
            <a:endParaRPr b="1" sz="3200">
              <a:solidFill>
                <a:srgbClr val="2F5496"/>
              </a:solidFill>
            </a:endParaRPr>
          </a:p>
        </p:txBody>
      </p:sp>
      <p:sp>
        <p:nvSpPr>
          <p:cNvPr id="181" name="Google Shape;181;p6"/>
          <p:cNvSpPr/>
          <p:nvPr/>
        </p:nvSpPr>
        <p:spPr>
          <a:xfrm>
            <a:off x="2041224" y="2951814"/>
            <a:ext cx="3315300" cy="362400"/>
          </a:xfrm>
          <a:prstGeom prst="roundRect">
            <a:avLst>
              <a:gd fmla="val 16667" name="adj"/>
            </a:avLst>
          </a:prstGeom>
          <a:noFill/>
          <a:ln cap="flat" cmpd="sng" w="571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6"/>
          <p:cNvSpPr txBox="1"/>
          <p:nvPr/>
        </p:nvSpPr>
        <p:spPr>
          <a:xfrm>
            <a:off x="2041235" y="4930588"/>
            <a:ext cx="9836729" cy="116955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400"/>
              <a:buFont typeface="Noto Sans Symbols"/>
              <a:buChar char="⇒"/>
            </a:pPr>
            <a:r>
              <a:rPr b="1" lang="fr-FR" sz="1400">
                <a:solidFill>
                  <a:schemeClr val="dk1"/>
                </a:solidFill>
                <a:latin typeface="Arial"/>
                <a:ea typeface="Arial"/>
                <a:cs typeface="Arial"/>
                <a:sym typeface="Arial"/>
              </a:rPr>
              <a:t>2019 : </a:t>
            </a:r>
            <a:r>
              <a:rPr lang="fr-FR" sz="1400">
                <a:solidFill>
                  <a:schemeClr val="dk1"/>
                </a:solidFill>
                <a:latin typeface="Arial"/>
                <a:ea typeface="Arial"/>
                <a:cs typeface="Arial"/>
                <a:sym typeface="Arial"/>
              </a:rPr>
              <a:t>la ciferecan universon konsistigas</a:t>
            </a:r>
            <a:r>
              <a:rPr lang="fr-FR" sz="1400">
                <a:solidFill>
                  <a:srgbClr val="001A70"/>
                </a:solidFill>
                <a:latin typeface="Arial"/>
                <a:ea typeface="Arial"/>
                <a:cs typeface="Arial"/>
                <a:sym typeface="Arial"/>
              </a:rPr>
              <a:t> </a:t>
            </a:r>
            <a:r>
              <a:rPr b="1" lang="fr-FR" sz="1400">
                <a:solidFill>
                  <a:srgbClr val="001A70"/>
                </a:solidFill>
                <a:latin typeface="Arial"/>
                <a:ea typeface="Arial"/>
                <a:cs typeface="Arial"/>
                <a:sym typeface="Arial"/>
              </a:rPr>
              <a:t>34 miliardoj da aparatoj </a:t>
            </a:r>
            <a:r>
              <a:rPr lang="fr-FR" sz="1400">
                <a:solidFill>
                  <a:srgbClr val="001A70"/>
                </a:solidFill>
                <a:latin typeface="Arial"/>
                <a:ea typeface="Arial"/>
                <a:cs typeface="Arial"/>
                <a:sym typeface="Arial"/>
              </a:rPr>
              <a:t>por</a:t>
            </a:r>
            <a:r>
              <a:rPr b="1" lang="fr-FR" sz="1400">
                <a:solidFill>
                  <a:srgbClr val="001A70"/>
                </a:solidFill>
                <a:latin typeface="Arial"/>
                <a:ea typeface="Arial"/>
                <a:cs typeface="Arial"/>
                <a:sym typeface="Arial"/>
              </a:rPr>
              <a:t> 4,1 miliardoj da uzantoj, tio estas po 8 aparatoj por unu uzanto</a:t>
            </a:r>
            <a:r>
              <a:rPr lang="fr-FR" sz="1400">
                <a:solidFill>
                  <a:srgbClr val="001A70"/>
                </a:solidFill>
                <a:latin typeface="Arial"/>
                <a:ea typeface="Arial"/>
                <a:cs typeface="Arial"/>
                <a:sym typeface="Arial"/>
              </a:rPr>
              <a:t>. </a:t>
            </a:r>
            <a:endParaRPr/>
          </a:p>
          <a:p>
            <a:pPr indent="0" lvl="0" marL="0" marR="0" rtl="0" algn="l">
              <a:spcBef>
                <a:spcPts val="0"/>
              </a:spcBef>
              <a:spcAft>
                <a:spcPts val="0"/>
              </a:spcAft>
              <a:buNone/>
            </a:pPr>
            <a:r>
              <a:rPr lang="fr-FR" sz="1400">
                <a:solidFill>
                  <a:schemeClr val="dk1"/>
                </a:solidFill>
                <a:latin typeface="Arial"/>
                <a:ea typeface="Arial"/>
                <a:cs typeface="Arial"/>
                <a:sym typeface="Arial"/>
              </a:rPr>
              <a:t>       Tiu ekipaĵ-kvanto kaŝas fortajn diferencojn laŭ la konsiderataj geografiaj areoj. </a:t>
            </a:r>
            <a:endParaRPr/>
          </a:p>
          <a:p>
            <a:pPr indent="0" lvl="0" marL="0" marR="0" rtl="0" algn="l">
              <a:spcBef>
                <a:spcPts val="0"/>
              </a:spcBef>
              <a:spcAft>
                <a:spcPts val="0"/>
              </a:spcAft>
              <a:buNone/>
            </a:pPr>
            <a:r>
              <a:rPr lang="fr-FR" sz="1400">
                <a:solidFill>
                  <a:schemeClr val="dk1"/>
                </a:solidFill>
                <a:latin typeface="Arial"/>
                <a:ea typeface="Arial"/>
                <a:cs typeface="Arial"/>
                <a:sym typeface="Arial"/>
              </a:rPr>
              <a:t>       En 2019, la cifereca amaso pezas entute </a:t>
            </a:r>
            <a:r>
              <a:rPr b="1" lang="fr-FR" sz="1400">
                <a:solidFill>
                  <a:srgbClr val="001A70"/>
                </a:solidFill>
                <a:latin typeface="Arial"/>
                <a:ea typeface="Arial"/>
                <a:cs typeface="Arial"/>
                <a:sym typeface="Arial"/>
              </a:rPr>
              <a:t>223 milionojn da tunoj, </a:t>
            </a:r>
            <a:endParaRPr/>
          </a:p>
          <a:p>
            <a:pPr indent="0" lvl="0" marL="0" marR="0" rtl="0" algn="l">
              <a:spcBef>
                <a:spcPts val="0"/>
              </a:spcBef>
              <a:spcAft>
                <a:spcPts val="0"/>
              </a:spcAft>
              <a:buNone/>
            </a:pPr>
            <a:r>
              <a:rPr b="1" lang="fr-FR" sz="1400">
                <a:solidFill>
                  <a:srgbClr val="001A70"/>
                </a:solidFill>
                <a:latin typeface="Arial"/>
                <a:ea typeface="Arial"/>
                <a:cs typeface="Arial"/>
                <a:sym typeface="Arial"/>
              </a:rPr>
              <a:t>                                        </a:t>
            </a:r>
            <a:r>
              <a:rPr lang="fr-FR" sz="1400">
                <a:solidFill>
                  <a:srgbClr val="001A70"/>
                </a:solidFill>
                <a:latin typeface="Arial"/>
                <a:ea typeface="Arial"/>
                <a:cs typeface="Arial"/>
                <a:sym typeface="Arial"/>
              </a:rPr>
              <a:t>tio estas la ekvivalento de </a:t>
            </a:r>
            <a:r>
              <a:rPr b="1" lang="fr-FR" sz="1400">
                <a:solidFill>
                  <a:srgbClr val="001A70"/>
                </a:solidFill>
                <a:latin typeface="Arial"/>
                <a:ea typeface="Arial"/>
                <a:cs typeface="Arial"/>
                <a:sym typeface="Arial"/>
              </a:rPr>
              <a:t>179 milionoj </a:t>
            </a:r>
            <a:r>
              <a:rPr lang="fr-FR" sz="1400">
                <a:solidFill>
                  <a:srgbClr val="001A70"/>
                </a:solidFill>
                <a:latin typeface="Arial"/>
                <a:ea typeface="Arial"/>
                <a:cs typeface="Arial"/>
                <a:sym typeface="Arial"/>
              </a:rPr>
              <a:t>da </a:t>
            </a:r>
            <a:r>
              <a:rPr b="1" lang="fr-FR" sz="1400">
                <a:solidFill>
                  <a:srgbClr val="001A70"/>
                </a:solidFill>
                <a:latin typeface="Arial"/>
                <a:ea typeface="Arial"/>
                <a:cs typeface="Arial"/>
                <a:sym typeface="Arial"/>
              </a:rPr>
              <a:t>aŭtoj je po 1,3 tunoj (5 oble la franca aŭtaro)</a:t>
            </a:r>
            <a:r>
              <a:rPr lang="fr-FR" sz="1400">
                <a:solidFill>
                  <a:srgbClr val="001A70"/>
                </a:solidFill>
                <a:latin typeface="Arial"/>
                <a:ea typeface="Arial"/>
                <a:cs typeface="Arial"/>
                <a:sym typeface="Arial"/>
              </a:rPr>
              <a:t>.</a:t>
            </a:r>
            <a:endParaRPr sz="14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188" name="Google Shape;188;p7"/>
          <p:cNvSpPr txBox="1"/>
          <p:nvPr>
            <p:ph idx="1" type="body"/>
          </p:nvPr>
        </p:nvSpPr>
        <p:spPr>
          <a:xfrm>
            <a:off x="1897811" y="1528482"/>
            <a:ext cx="9998359" cy="39465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1A70"/>
              </a:buClr>
              <a:buSzPts val="2000"/>
              <a:buChar char="•"/>
            </a:pPr>
            <a:r>
              <a:rPr b="1" lang="fr-FR" sz="2000">
                <a:latin typeface="Arial"/>
                <a:ea typeface="Arial"/>
                <a:cs typeface="Arial"/>
                <a:sym typeface="Arial"/>
              </a:rPr>
              <a:t>D3 : 65% de la francoj ŝanĝas telefonon, dum ĝi ankoraŭ funkcias. Vero aŭ malvero?</a:t>
            </a:r>
            <a:endParaRPr b="1" sz="2000">
              <a:latin typeface="Arial"/>
              <a:ea typeface="Arial"/>
              <a:cs typeface="Arial"/>
              <a:sym typeface="Arial"/>
            </a:endParaRPr>
          </a:p>
          <a:p>
            <a:pPr indent="0" lvl="0" marL="0" rtl="0" algn="l">
              <a:lnSpc>
                <a:spcPct val="90000"/>
              </a:lnSpc>
              <a:spcBef>
                <a:spcPts val="1000"/>
              </a:spcBef>
              <a:spcAft>
                <a:spcPts val="0"/>
              </a:spcAft>
              <a:buClr>
                <a:srgbClr val="001A70"/>
              </a:buClr>
              <a:buSzPts val="2000"/>
              <a:buNone/>
            </a:pPr>
            <a:r>
              <a:t/>
            </a:r>
            <a:endParaRPr sz="2000">
              <a:latin typeface="Arial"/>
              <a:ea typeface="Arial"/>
              <a:cs typeface="Arial"/>
              <a:sym typeface="Arial"/>
            </a:endParaRPr>
          </a:p>
          <a:p>
            <a:pPr indent="-228600" lvl="1" marL="685800" rtl="0" algn="l">
              <a:lnSpc>
                <a:spcPct val="150000"/>
              </a:lnSpc>
              <a:spcBef>
                <a:spcPts val="0"/>
              </a:spcBef>
              <a:spcAft>
                <a:spcPts val="0"/>
              </a:spcAft>
              <a:buClr>
                <a:srgbClr val="001A70"/>
              </a:buClr>
              <a:buSzPts val="2000"/>
              <a:buChar char="•"/>
            </a:pPr>
            <a:r>
              <a:rPr lang="fr-FR" sz="2000">
                <a:latin typeface="Arial"/>
                <a:ea typeface="Arial"/>
                <a:cs typeface="Arial"/>
                <a:sym typeface="Arial"/>
              </a:rPr>
              <a:t>Vero </a:t>
            </a:r>
            <a:endParaRPr sz="2000">
              <a:latin typeface="Arial"/>
              <a:ea typeface="Arial"/>
              <a:cs typeface="Arial"/>
              <a:sym typeface="Arial"/>
            </a:endParaRPr>
          </a:p>
          <a:p>
            <a:pPr indent="-228600" lvl="1" marL="685800" rtl="0" algn="l">
              <a:lnSpc>
                <a:spcPct val="150000"/>
              </a:lnSpc>
              <a:spcBef>
                <a:spcPts val="0"/>
              </a:spcBef>
              <a:spcAft>
                <a:spcPts val="0"/>
              </a:spcAft>
              <a:buClr>
                <a:srgbClr val="001A70"/>
              </a:buClr>
              <a:buSzPts val="2000"/>
              <a:buChar char="•"/>
            </a:pPr>
            <a:r>
              <a:rPr lang="fr-FR" sz="2000">
                <a:latin typeface="Arial"/>
                <a:ea typeface="Arial"/>
                <a:cs typeface="Arial"/>
                <a:sym typeface="Arial"/>
              </a:rPr>
              <a:t>Malvero</a:t>
            </a:r>
            <a:endParaRPr sz="2000">
              <a:latin typeface="Arial"/>
              <a:ea typeface="Arial"/>
              <a:cs typeface="Arial"/>
              <a:sym typeface="Arial"/>
            </a:endParaRPr>
          </a:p>
          <a:p>
            <a:pPr indent="-76200" lvl="1" marL="685800" rtl="0" algn="l">
              <a:lnSpc>
                <a:spcPct val="90000"/>
              </a:lnSpc>
              <a:spcBef>
                <a:spcPts val="500"/>
              </a:spcBef>
              <a:spcAft>
                <a:spcPts val="0"/>
              </a:spcAft>
              <a:buClr>
                <a:srgbClr val="001A70"/>
              </a:buClr>
              <a:buSzPts val="2400"/>
              <a:buNone/>
            </a:pPr>
            <a:r>
              <a:t/>
            </a:r>
            <a:endParaRPr>
              <a:latin typeface="Times New Roman"/>
              <a:ea typeface="Times New Roman"/>
              <a:cs typeface="Times New Roman"/>
              <a:sym typeface="Times New Roman"/>
            </a:endParaRPr>
          </a:p>
          <a:p>
            <a:pPr indent="0" lvl="1" marL="457200" rtl="0" algn="l">
              <a:lnSpc>
                <a:spcPct val="90000"/>
              </a:lnSpc>
              <a:spcBef>
                <a:spcPts val="500"/>
              </a:spcBef>
              <a:spcAft>
                <a:spcPts val="0"/>
              </a:spcAft>
              <a:buClr>
                <a:srgbClr val="001A70"/>
              </a:buClr>
              <a:buSzPts val="2400"/>
              <a:buNone/>
            </a:pPr>
            <a:r>
              <a:t/>
            </a:r>
            <a:endParaRPr/>
          </a:p>
        </p:txBody>
      </p:sp>
      <p:sp>
        <p:nvSpPr>
          <p:cNvPr id="189" name="Google Shape;189;p7"/>
          <p:cNvSpPr txBox="1"/>
          <p:nvPr>
            <p:ph type="ctrTitle"/>
          </p:nvPr>
        </p:nvSpPr>
        <p:spPr>
          <a:xfrm>
            <a:off x="1897811" y="0"/>
            <a:ext cx="10294189" cy="947287"/>
          </a:xfrm>
          <a:prstGeom prst="rect">
            <a:avLst/>
          </a:prstGeom>
          <a:noFill/>
          <a:ln>
            <a:noFill/>
          </a:ln>
        </p:spPr>
        <p:txBody>
          <a:bodyPr anchorCtr="0" anchor="ctr" bIns="45700" lIns="360000" spcFirstLastPara="1" rIns="540000" wrap="square" tIns="45700">
            <a:normAutofit/>
          </a:bodyPr>
          <a:lstStyle/>
          <a:p>
            <a:pPr indent="0" lvl="0" marL="0" rtl="0" algn="l">
              <a:lnSpc>
                <a:spcPct val="90000"/>
              </a:lnSpc>
              <a:spcBef>
                <a:spcPts val="0"/>
              </a:spcBef>
              <a:spcAft>
                <a:spcPts val="0"/>
              </a:spcAft>
              <a:buClr>
                <a:srgbClr val="2F5496"/>
              </a:buClr>
              <a:buSzPts val="3200"/>
              <a:buNone/>
            </a:pPr>
            <a:r>
              <a:rPr b="1" lang="fr-FR" sz="3200">
                <a:solidFill>
                  <a:srgbClr val="2F5496"/>
                </a:solidFill>
              </a:rPr>
              <a:t>TESTU VIAJN SCIOJN - Kvizo </a:t>
            </a:r>
            <a:endParaRPr b="1" sz="3200">
              <a:solidFill>
                <a:srgbClr val="2F549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sp>
        <p:nvSpPr>
          <p:cNvPr id="196" name="Google Shape;196;p8"/>
          <p:cNvSpPr txBox="1"/>
          <p:nvPr>
            <p:ph idx="1" type="body"/>
          </p:nvPr>
        </p:nvSpPr>
        <p:spPr>
          <a:xfrm>
            <a:off x="1897811" y="1371600"/>
            <a:ext cx="9673389" cy="39465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1A70"/>
              </a:buClr>
              <a:buSzPts val="2000"/>
              <a:buChar char="•"/>
            </a:pPr>
            <a:r>
              <a:rPr b="1" lang="fr-FR" sz="2000">
                <a:latin typeface="Arial"/>
                <a:ea typeface="Arial"/>
                <a:cs typeface="Arial"/>
                <a:sym typeface="Arial"/>
              </a:rPr>
              <a:t>D3 : 65% de la francoj ŝanĝas telefonon, dum ĝi ankoraŭ funkcias. Vero aŭ malvero?</a:t>
            </a:r>
            <a:endParaRPr/>
          </a:p>
          <a:p>
            <a:pPr indent="0" lvl="0" marL="0" rtl="0" algn="l">
              <a:lnSpc>
                <a:spcPct val="90000"/>
              </a:lnSpc>
              <a:spcBef>
                <a:spcPts val="1000"/>
              </a:spcBef>
              <a:spcAft>
                <a:spcPts val="0"/>
              </a:spcAft>
              <a:buClr>
                <a:srgbClr val="001A70"/>
              </a:buClr>
              <a:buSzPts val="2000"/>
              <a:buNone/>
            </a:pPr>
            <a:r>
              <a:t/>
            </a:r>
            <a:endParaRPr sz="2000">
              <a:latin typeface="Arial"/>
              <a:ea typeface="Arial"/>
              <a:cs typeface="Arial"/>
              <a:sym typeface="Arial"/>
            </a:endParaRPr>
          </a:p>
          <a:p>
            <a:pPr indent="-228600" lvl="1" marL="685800" rtl="0" algn="l">
              <a:lnSpc>
                <a:spcPct val="150000"/>
              </a:lnSpc>
              <a:spcBef>
                <a:spcPts val="0"/>
              </a:spcBef>
              <a:spcAft>
                <a:spcPts val="0"/>
              </a:spcAft>
              <a:buClr>
                <a:srgbClr val="001A70"/>
              </a:buClr>
              <a:buSzPts val="2000"/>
              <a:buChar char="•"/>
            </a:pPr>
            <a:r>
              <a:rPr lang="fr-FR" sz="2000">
                <a:latin typeface="Arial"/>
                <a:ea typeface="Arial"/>
                <a:cs typeface="Arial"/>
                <a:sym typeface="Arial"/>
              </a:rPr>
              <a:t>Vero </a:t>
            </a:r>
            <a:endParaRPr/>
          </a:p>
          <a:p>
            <a:pPr indent="-228600" lvl="1" marL="685800" rtl="0" algn="l">
              <a:lnSpc>
                <a:spcPct val="150000"/>
              </a:lnSpc>
              <a:spcBef>
                <a:spcPts val="0"/>
              </a:spcBef>
              <a:spcAft>
                <a:spcPts val="0"/>
              </a:spcAft>
              <a:buClr>
                <a:srgbClr val="001A70"/>
              </a:buClr>
              <a:buSzPts val="2000"/>
              <a:buChar char="•"/>
            </a:pPr>
            <a:r>
              <a:rPr lang="fr-FR" sz="2000">
                <a:latin typeface="Arial"/>
                <a:ea typeface="Arial"/>
                <a:cs typeface="Arial"/>
                <a:sym typeface="Arial"/>
              </a:rPr>
              <a:t>Malvero</a:t>
            </a:r>
            <a:endParaRPr/>
          </a:p>
          <a:p>
            <a:pPr indent="-76200" lvl="1" marL="685800" rtl="0" algn="l">
              <a:lnSpc>
                <a:spcPct val="90000"/>
              </a:lnSpc>
              <a:spcBef>
                <a:spcPts val="500"/>
              </a:spcBef>
              <a:spcAft>
                <a:spcPts val="0"/>
              </a:spcAft>
              <a:buClr>
                <a:srgbClr val="001A70"/>
              </a:buClr>
              <a:buSzPts val="2400"/>
              <a:buNone/>
            </a:pPr>
            <a:r>
              <a:t/>
            </a:r>
            <a:endParaRPr>
              <a:latin typeface="Times New Roman"/>
              <a:ea typeface="Times New Roman"/>
              <a:cs typeface="Times New Roman"/>
              <a:sym typeface="Times New Roman"/>
            </a:endParaRPr>
          </a:p>
          <a:p>
            <a:pPr indent="0" lvl="1" marL="457200" rtl="0" algn="l">
              <a:lnSpc>
                <a:spcPct val="90000"/>
              </a:lnSpc>
              <a:spcBef>
                <a:spcPts val="500"/>
              </a:spcBef>
              <a:spcAft>
                <a:spcPts val="0"/>
              </a:spcAft>
              <a:buClr>
                <a:srgbClr val="001A70"/>
              </a:buClr>
              <a:buSzPts val="2400"/>
              <a:buNone/>
            </a:pPr>
            <a:r>
              <a:t/>
            </a:r>
            <a:endParaRPr/>
          </a:p>
        </p:txBody>
      </p:sp>
      <p:sp>
        <p:nvSpPr>
          <p:cNvPr id="197" name="Google Shape;197;p8"/>
          <p:cNvSpPr txBox="1"/>
          <p:nvPr/>
        </p:nvSpPr>
        <p:spPr>
          <a:xfrm>
            <a:off x="1961028" y="4056529"/>
            <a:ext cx="967067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chemeClr val="dk1"/>
                </a:solidFill>
                <a:latin typeface="Arial"/>
                <a:ea typeface="Arial"/>
                <a:cs typeface="Arial"/>
                <a:sym typeface="Arial"/>
              </a:rPr>
              <a:t>La elcentaĵo de poŝtelefonoj kolektataj fine de ilia vivo, en Francio, estas 15%. Ni reciklu pli! </a:t>
            </a:r>
            <a:endParaRPr b="1" sz="2000">
              <a:solidFill>
                <a:schemeClr val="dk1"/>
              </a:solidFill>
              <a:latin typeface="Arial"/>
              <a:ea typeface="Arial"/>
              <a:cs typeface="Arial"/>
              <a:sym typeface="Arial"/>
            </a:endParaRPr>
          </a:p>
        </p:txBody>
      </p:sp>
      <p:sp>
        <p:nvSpPr>
          <p:cNvPr id="198" name="Google Shape;198;p8"/>
          <p:cNvSpPr/>
          <p:nvPr/>
        </p:nvSpPr>
        <p:spPr>
          <a:xfrm>
            <a:off x="2089592" y="2272306"/>
            <a:ext cx="3462600" cy="459300"/>
          </a:xfrm>
          <a:prstGeom prst="roundRect">
            <a:avLst>
              <a:gd fmla="val 16667" name="adj"/>
            </a:avLst>
          </a:prstGeom>
          <a:noFill/>
          <a:ln cap="flat" cmpd="sng" w="571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8"/>
          <p:cNvSpPr txBox="1"/>
          <p:nvPr>
            <p:ph type="ctrTitle"/>
          </p:nvPr>
        </p:nvSpPr>
        <p:spPr>
          <a:xfrm>
            <a:off x="1897811" y="0"/>
            <a:ext cx="10294189" cy="947287"/>
          </a:xfrm>
          <a:prstGeom prst="rect">
            <a:avLst/>
          </a:prstGeom>
          <a:noFill/>
          <a:ln>
            <a:noFill/>
          </a:ln>
        </p:spPr>
        <p:txBody>
          <a:bodyPr anchorCtr="0" anchor="ctr" bIns="45700" lIns="360000" spcFirstLastPara="1" rIns="540000" wrap="square" tIns="45700">
            <a:normAutofit/>
          </a:bodyPr>
          <a:lstStyle/>
          <a:p>
            <a:pPr indent="0" lvl="0" marL="0" rtl="0" algn="l">
              <a:lnSpc>
                <a:spcPct val="90000"/>
              </a:lnSpc>
              <a:spcBef>
                <a:spcPts val="0"/>
              </a:spcBef>
              <a:spcAft>
                <a:spcPts val="0"/>
              </a:spcAft>
              <a:buClr>
                <a:srgbClr val="2F5496"/>
              </a:buClr>
              <a:buSzPts val="3200"/>
              <a:buNone/>
            </a:pPr>
            <a:r>
              <a:rPr b="1" lang="fr-FR" sz="3200">
                <a:solidFill>
                  <a:srgbClr val="2F5496"/>
                </a:solidFill>
              </a:rPr>
              <a:t>TESTU VIAJN SCIOJN - Kvizo </a:t>
            </a:r>
            <a:endParaRPr b="1" sz="3200">
              <a:solidFill>
                <a:srgbClr val="2F549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9"/>
          <p:cNvSpPr txBox="1"/>
          <p:nvPr>
            <p:ph type="ctrTitle"/>
          </p:nvPr>
        </p:nvSpPr>
        <p:spPr>
          <a:xfrm>
            <a:off x="1897811" y="0"/>
            <a:ext cx="10294189" cy="1204595"/>
          </a:xfrm>
          <a:prstGeom prst="rect">
            <a:avLst/>
          </a:prstGeom>
          <a:noFill/>
          <a:ln>
            <a:noFill/>
          </a:ln>
        </p:spPr>
        <p:txBody>
          <a:bodyPr anchorCtr="0" anchor="ctr" bIns="45700" lIns="360000" spcFirstLastPara="1" rIns="540000" wrap="square" tIns="45700">
            <a:normAutofit/>
          </a:bodyPr>
          <a:lstStyle/>
          <a:p>
            <a:pPr indent="0" lvl="0" marL="0" rtl="0" algn="l">
              <a:lnSpc>
                <a:spcPct val="90000"/>
              </a:lnSpc>
              <a:spcBef>
                <a:spcPts val="0"/>
              </a:spcBef>
              <a:spcAft>
                <a:spcPts val="0"/>
              </a:spcAft>
              <a:buClr>
                <a:srgbClr val="2F5496"/>
              </a:buClr>
              <a:buSzPts val="3000"/>
              <a:buNone/>
            </a:pPr>
            <a:r>
              <a:rPr b="1" lang="fr-FR">
                <a:solidFill>
                  <a:srgbClr val="2F5496"/>
                </a:solidFill>
              </a:rPr>
              <a:t> 2. LA EKOLOGIAJ EFIK-FAKTOROJ pri la CIFERECA SEKTORO EN ESPERANTUJO</a:t>
            </a:r>
            <a:endParaRPr/>
          </a:p>
        </p:txBody>
      </p:sp>
      <p:sp>
        <p:nvSpPr>
          <p:cNvPr id="205" name="Google Shape;20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solidFill>
                  <a:srgbClr val="888888"/>
                </a:solidFill>
              </a:rPr>
              <a:t>‹#›</a:t>
            </a:fld>
            <a:endParaRPr>
              <a:solidFill>
                <a:srgbClr val="888888"/>
              </a:solidFill>
            </a:endParaRPr>
          </a:p>
        </p:txBody>
      </p:sp>
      <p:pic>
        <p:nvPicPr>
          <p:cNvPr id="206" name="Google Shape;206;p9"/>
          <p:cNvPicPr preferRelativeResize="0"/>
          <p:nvPr/>
        </p:nvPicPr>
        <p:blipFill rotWithShape="1">
          <a:blip r:embed="rId3">
            <a:alphaModFix/>
          </a:blip>
          <a:srcRect b="0" l="0" r="0" t="0"/>
          <a:stretch/>
        </p:blipFill>
        <p:spPr>
          <a:xfrm>
            <a:off x="402061" y="422465"/>
            <a:ext cx="1076579" cy="1076579"/>
          </a:xfrm>
          <a:prstGeom prst="ellipse">
            <a:avLst/>
          </a:prstGeom>
          <a:noFill/>
          <a:ln>
            <a:noFill/>
          </a:ln>
        </p:spPr>
      </p:pic>
      <p:pic>
        <p:nvPicPr>
          <p:cNvPr id="207" name="Google Shape;207;p9"/>
          <p:cNvPicPr preferRelativeResize="0"/>
          <p:nvPr/>
        </p:nvPicPr>
        <p:blipFill rotWithShape="1">
          <a:blip r:embed="rId4">
            <a:alphaModFix/>
          </a:blip>
          <a:srcRect b="0" l="0" r="7647" t="15398"/>
          <a:stretch/>
        </p:blipFill>
        <p:spPr>
          <a:xfrm>
            <a:off x="111965" y="2817882"/>
            <a:ext cx="1701858" cy="1649945"/>
          </a:xfrm>
          <a:prstGeom prst="rect">
            <a:avLst/>
          </a:prstGeom>
          <a:noFill/>
          <a:ln>
            <a:noFill/>
          </a:ln>
          <a:effectLst>
            <a:outerShdw blurRad="292100" rotWithShape="0" algn="tl" dir="2700000" dist="139700">
              <a:srgbClr val="333333">
                <a:alpha val="64705"/>
              </a:srgbClr>
            </a:outerShdw>
          </a:effectLst>
        </p:spPr>
      </p:pic>
      <p:graphicFrame>
        <p:nvGraphicFramePr>
          <p:cNvPr id="208" name="Google Shape;208;p9"/>
          <p:cNvGraphicFramePr/>
          <p:nvPr/>
        </p:nvGraphicFramePr>
        <p:xfrm>
          <a:off x="2071687" y="1214437"/>
          <a:ext cx="3000000" cy="3000000"/>
        </p:xfrm>
        <a:graphic>
          <a:graphicData uri="http://schemas.openxmlformats.org/drawingml/2006/table">
            <a:tbl>
              <a:tblPr bandRow="1" firstRow="1">
                <a:noFill/>
                <a:tableStyleId>{D8E1B326-87A1-4239-B894-E7F1862833BB}</a:tableStyleId>
              </a:tblPr>
              <a:tblGrid>
                <a:gridCol w="1393025"/>
                <a:gridCol w="1321600"/>
                <a:gridCol w="2089550"/>
                <a:gridCol w="2302800"/>
                <a:gridCol w="1433925"/>
                <a:gridCol w="1343025"/>
              </a:tblGrid>
              <a:tr h="288400">
                <a:tc gridSpan="2">
                  <a:txBody>
                    <a:bodyPr/>
                    <a:lstStyle/>
                    <a:p>
                      <a:pPr indent="0" lvl="0" marL="0" marR="0" rtl="0" algn="ctr">
                        <a:spcBef>
                          <a:spcPts val="0"/>
                        </a:spcBef>
                        <a:spcAft>
                          <a:spcPts val="0"/>
                        </a:spcAft>
                        <a:buNone/>
                      </a:pPr>
                      <a:r>
                        <a:rPr lang="fr-FR" sz="2400" u="none" cap="none" strike="noStrike">
                          <a:solidFill>
                            <a:schemeClr val="dk1"/>
                          </a:solidFill>
                        </a:rPr>
                        <a:t>Fabrikado </a:t>
                      </a:r>
                      <a:endParaRPr sz="2400" u="none" cap="none" strike="noStrike">
                        <a:solidFill>
                          <a:schemeClr val="dk1"/>
                        </a:solidFill>
                      </a:endParaRPr>
                    </a:p>
                  </a:txBody>
                  <a:tcPr marT="45725" marB="45725" marR="91450" marL="91450">
                    <a:solidFill>
                      <a:srgbClr val="FEE599"/>
                    </a:solidFill>
                  </a:tcPr>
                </a:tc>
                <a:tc hMerge="1"/>
                <a:tc gridSpan="2">
                  <a:txBody>
                    <a:bodyPr/>
                    <a:lstStyle/>
                    <a:p>
                      <a:pPr indent="0" lvl="0" marL="0" marR="0" rtl="0" algn="ctr">
                        <a:spcBef>
                          <a:spcPts val="0"/>
                        </a:spcBef>
                        <a:spcAft>
                          <a:spcPts val="0"/>
                        </a:spcAft>
                        <a:buNone/>
                      </a:pPr>
                      <a:r>
                        <a:rPr lang="fr-FR" sz="2400" u="none" cap="none" strike="noStrike">
                          <a:solidFill>
                            <a:schemeClr val="dk1"/>
                          </a:solidFill>
                        </a:rPr>
                        <a:t>Uzado </a:t>
                      </a:r>
                      <a:endParaRPr sz="2400" u="none" cap="none" strike="noStrike">
                        <a:solidFill>
                          <a:schemeClr val="dk1"/>
                        </a:solidFill>
                      </a:endParaRPr>
                    </a:p>
                  </a:txBody>
                  <a:tcPr marT="45725" marB="45725" marR="91450" marL="91450">
                    <a:solidFill>
                      <a:srgbClr val="E1EFD8"/>
                    </a:solidFill>
                  </a:tcPr>
                </a:tc>
                <a:tc hMerge="1"/>
                <a:tc gridSpan="2">
                  <a:txBody>
                    <a:bodyPr/>
                    <a:lstStyle/>
                    <a:p>
                      <a:pPr indent="0" lvl="0" marL="0" marR="0" rtl="0" algn="ctr">
                        <a:spcBef>
                          <a:spcPts val="0"/>
                        </a:spcBef>
                        <a:spcAft>
                          <a:spcPts val="0"/>
                        </a:spcAft>
                        <a:buNone/>
                      </a:pPr>
                      <a:r>
                        <a:rPr lang="fr-FR" sz="2400" u="none" cap="none" strike="noStrike">
                          <a:solidFill>
                            <a:schemeClr val="dk1"/>
                          </a:solidFill>
                        </a:rPr>
                        <a:t>Detruado </a:t>
                      </a:r>
                      <a:endParaRPr sz="2400" u="none" cap="none" strike="noStrike">
                        <a:solidFill>
                          <a:schemeClr val="dk1"/>
                        </a:solidFill>
                      </a:endParaRPr>
                    </a:p>
                  </a:txBody>
                  <a:tcPr marT="45725" marB="45725" marR="91450" marL="91450">
                    <a:solidFill>
                      <a:srgbClr val="FFCCFF"/>
                    </a:solidFill>
                  </a:tcPr>
                </a:tc>
                <a:tc hMerge="1"/>
              </a:tr>
              <a:tr h="350550">
                <a:tc>
                  <a:txBody>
                    <a:bodyPr/>
                    <a:lstStyle/>
                    <a:p>
                      <a:pPr indent="0" lvl="0" marL="0" marR="0" rtl="0" algn="ctr">
                        <a:spcBef>
                          <a:spcPts val="0"/>
                        </a:spcBef>
                        <a:spcAft>
                          <a:spcPts val="0"/>
                        </a:spcAft>
                        <a:buNone/>
                      </a:pPr>
                      <a:r>
                        <a:rPr b="1" lang="fr-FR" sz="1800" u="none" cap="none" strike="noStrike">
                          <a:solidFill>
                            <a:schemeClr val="dk1"/>
                          </a:solidFill>
                        </a:rPr>
                        <a:t>Kialoj </a:t>
                      </a:r>
                      <a:endParaRPr b="1" sz="1800" u="none" cap="none" strike="noStrike">
                        <a:solidFill>
                          <a:schemeClr val="dk1"/>
                        </a:solidFill>
                      </a:endParaRPr>
                    </a:p>
                  </a:txBody>
                  <a:tcPr marT="45725" marB="45725" marR="91450" marL="91450">
                    <a:solidFill>
                      <a:srgbClr val="FEE599"/>
                    </a:solidFill>
                  </a:tcPr>
                </a:tc>
                <a:tc>
                  <a:txBody>
                    <a:bodyPr/>
                    <a:lstStyle/>
                    <a:p>
                      <a:pPr indent="0" lvl="0" marL="0" marR="0" rtl="0" algn="ctr">
                        <a:spcBef>
                          <a:spcPts val="0"/>
                        </a:spcBef>
                        <a:spcAft>
                          <a:spcPts val="0"/>
                        </a:spcAft>
                        <a:buNone/>
                      </a:pPr>
                      <a:r>
                        <a:rPr b="1" lang="fr-FR" sz="1800" u="none" cap="none" strike="noStrike">
                          <a:solidFill>
                            <a:schemeClr val="dk1"/>
                          </a:solidFill>
                        </a:rPr>
                        <a:t>Agadoj </a:t>
                      </a:r>
                      <a:endParaRPr b="1" sz="1800" u="none" cap="none" strike="noStrike">
                        <a:solidFill>
                          <a:schemeClr val="dk1"/>
                        </a:solidFill>
                      </a:endParaRPr>
                    </a:p>
                  </a:txBody>
                  <a:tcPr marT="45725" marB="45725" marR="91450" marL="91450">
                    <a:solidFill>
                      <a:srgbClr val="FEE599"/>
                    </a:solidFill>
                  </a:tcPr>
                </a:tc>
                <a:tc>
                  <a:txBody>
                    <a:bodyPr/>
                    <a:lstStyle/>
                    <a:p>
                      <a:pPr indent="0" lvl="0" marL="0" marR="0" rtl="0" algn="ctr">
                        <a:spcBef>
                          <a:spcPts val="0"/>
                        </a:spcBef>
                        <a:spcAft>
                          <a:spcPts val="0"/>
                        </a:spcAft>
                        <a:buNone/>
                      </a:pPr>
                      <a:r>
                        <a:rPr b="1" lang="fr-FR" sz="1800" u="none" cap="none" strike="noStrike">
                          <a:solidFill>
                            <a:schemeClr val="dk1"/>
                          </a:solidFill>
                        </a:rPr>
                        <a:t>Kialoj </a:t>
                      </a:r>
                      <a:endParaRPr b="1" sz="1800" u="none" cap="none" strike="noStrike">
                        <a:solidFill>
                          <a:schemeClr val="dk1"/>
                        </a:solidFill>
                      </a:endParaRPr>
                    </a:p>
                  </a:txBody>
                  <a:tcPr marT="45725" marB="45725" marR="91450" marL="91450">
                    <a:solidFill>
                      <a:srgbClr val="E1EFD8"/>
                    </a:solidFill>
                  </a:tcPr>
                </a:tc>
                <a:tc>
                  <a:txBody>
                    <a:bodyPr/>
                    <a:lstStyle/>
                    <a:p>
                      <a:pPr indent="0" lvl="0" marL="0" marR="0" rtl="0" algn="ctr">
                        <a:spcBef>
                          <a:spcPts val="0"/>
                        </a:spcBef>
                        <a:spcAft>
                          <a:spcPts val="0"/>
                        </a:spcAft>
                        <a:buNone/>
                      </a:pPr>
                      <a:r>
                        <a:rPr b="1" lang="fr-FR" sz="1800" u="none" cap="none" strike="noStrike">
                          <a:solidFill>
                            <a:schemeClr val="dk1"/>
                          </a:solidFill>
                        </a:rPr>
                        <a:t>Agadoj </a:t>
                      </a:r>
                      <a:endParaRPr b="1" sz="1800" u="none" cap="none" strike="noStrike">
                        <a:solidFill>
                          <a:schemeClr val="dk1"/>
                        </a:solidFill>
                      </a:endParaRPr>
                    </a:p>
                  </a:txBody>
                  <a:tcPr marT="45725" marB="45725" marR="91450" marL="91450">
                    <a:solidFill>
                      <a:srgbClr val="E1EFD8"/>
                    </a:solidFill>
                  </a:tcPr>
                </a:tc>
                <a:tc>
                  <a:txBody>
                    <a:bodyPr/>
                    <a:lstStyle/>
                    <a:p>
                      <a:pPr indent="0" lvl="0" marL="0" marR="0" rtl="0" algn="ctr">
                        <a:spcBef>
                          <a:spcPts val="0"/>
                        </a:spcBef>
                        <a:spcAft>
                          <a:spcPts val="0"/>
                        </a:spcAft>
                        <a:buNone/>
                      </a:pPr>
                      <a:r>
                        <a:rPr b="1" lang="fr-FR" sz="1800" u="none" cap="none" strike="noStrike">
                          <a:solidFill>
                            <a:schemeClr val="dk1"/>
                          </a:solidFill>
                        </a:rPr>
                        <a:t>Kialoj </a:t>
                      </a:r>
                      <a:endParaRPr b="1" sz="1800" u="none" cap="none" strike="noStrike">
                        <a:solidFill>
                          <a:schemeClr val="dk1"/>
                        </a:solidFill>
                      </a:endParaRPr>
                    </a:p>
                  </a:txBody>
                  <a:tcPr marT="45725" marB="45725" marR="91450" marL="91450">
                    <a:solidFill>
                      <a:srgbClr val="FFCCFF"/>
                    </a:solidFill>
                  </a:tcPr>
                </a:tc>
                <a:tc>
                  <a:txBody>
                    <a:bodyPr/>
                    <a:lstStyle/>
                    <a:p>
                      <a:pPr indent="0" lvl="0" marL="0" marR="0" rtl="0" algn="ctr">
                        <a:spcBef>
                          <a:spcPts val="0"/>
                        </a:spcBef>
                        <a:spcAft>
                          <a:spcPts val="0"/>
                        </a:spcAft>
                        <a:buNone/>
                      </a:pPr>
                      <a:r>
                        <a:rPr b="1" lang="fr-FR" sz="1800" u="none" cap="none" strike="noStrike">
                          <a:solidFill>
                            <a:schemeClr val="dk1"/>
                          </a:solidFill>
                        </a:rPr>
                        <a:t>Agadoj </a:t>
                      </a:r>
                      <a:endParaRPr b="1" sz="1800" u="none" cap="none" strike="noStrike">
                        <a:solidFill>
                          <a:schemeClr val="dk1"/>
                        </a:solidFill>
                      </a:endParaRPr>
                    </a:p>
                  </a:txBody>
                  <a:tcPr marT="45725" marB="45725" marR="91450" marL="91450">
                    <a:solidFill>
                      <a:srgbClr val="FFCCFF"/>
                    </a:solidFill>
                  </a:tcPr>
                </a:tc>
              </a:tr>
              <a:tr h="4558000">
                <a:tc>
                  <a:txBody>
                    <a:bodyPr/>
                    <a:lstStyle/>
                    <a:p>
                      <a:pPr indent="-182245" lvl="0" marL="182245" marR="0" rtl="0" algn="l">
                        <a:lnSpc>
                          <a:spcPct val="100000"/>
                        </a:lnSpc>
                        <a:spcBef>
                          <a:spcPts val="0"/>
                        </a:spcBef>
                        <a:spcAft>
                          <a:spcPts val="0"/>
                        </a:spcAft>
                        <a:buClr>
                          <a:schemeClr val="dk1"/>
                        </a:buClr>
                        <a:buSzPts val="1600"/>
                        <a:buFont typeface="Arial"/>
                        <a:buChar char="•"/>
                      </a:pPr>
                      <a:r>
                        <a:rPr lang="fr-FR" sz="1600" u="none" cap="none" strike="noStrike">
                          <a:solidFill>
                            <a:schemeClr val="dk1"/>
                          </a:solidFill>
                        </a:rPr>
                        <a:t>Nova materialo</a:t>
                      </a:r>
                      <a:endParaRPr sz="1600" u="none" cap="none" strike="noStrike">
                        <a:solidFill>
                          <a:schemeClr val="dk1"/>
                        </a:solidFill>
                      </a:endParaRPr>
                    </a:p>
                    <a:p>
                      <a:pPr indent="-80963" lvl="0" marL="182563" marR="0" rtl="0" algn="l">
                        <a:lnSpc>
                          <a:spcPct val="100000"/>
                        </a:lnSpc>
                        <a:spcBef>
                          <a:spcPts val="0"/>
                        </a:spcBef>
                        <a:spcAft>
                          <a:spcPts val="0"/>
                        </a:spcAft>
                        <a:buClr>
                          <a:schemeClr val="dk1"/>
                        </a:buClr>
                        <a:buSzPts val="1600"/>
                        <a:buFont typeface="Arial"/>
                        <a:buNone/>
                      </a:pPr>
                      <a:r>
                        <a:t/>
                      </a:r>
                      <a:endParaRPr sz="1600" u="none" cap="none" strike="noStrike">
                        <a:solidFill>
                          <a:schemeClr val="dk1"/>
                        </a:solidFill>
                      </a:endParaRPr>
                    </a:p>
                    <a:p>
                      <a:pPr indent="-182245" lvl="0" marL="182245" marR="0" rtl="0" algn="l">
                        <a:lnSpc>
                          <a:spcPct val="100000"/>
                        </a:lnSpc>
                        <a:spcBef>
                          <a:spcPts val="0"/>
                        </a:spcBef>
                        <a:spcAft>
                          <a:spcPts val="0"/>
                        </a:spcAft>
                        <a:buClr>
                          <a:schemeClr val="dk1"/>
                        </a:buClr>
                        <a:buSzPts val="1600"/>
                        <a:buFont typeface="Arial"/>
                        <a:buChar char="•"/>
                      </a:pPr>
                      <a:r>
                        <a:rPr lang="fr-FR" sz="1600" u="none" cap="none" strike="noStrike">
                          <a:solidFill>
                            <a:schemeClr val="dk1"/>
                          </a:solidFill>
                        </a:rPr>
                        <a:t>Programita eksmodiĝo</a:t>
                      </a:r>
                      <a:endParaRPr/>
                    </a:p>
                    <a:p>
                      <a:pPr indent="0" lvl="0" marL="0" marR="0" rtl="0" algn="l">
                        <a:lnSpc>
                          <a:spcPct val="100000"/>
                        </a:lnSpc>
                        <a:spcBef>
                          <a:spcPts val="0"/>
                        </a:spcBef>
                        <a:spcAft>
                          <a:spcPts val="0"/>
                        </a:spcAft>
                        <a:buClr>
                          <a:schemeClr val="dk1"/>
                        </a:buClr>
                        <a:buSzPts val="1600"/>
                        <a:buFont typeface="Arial"/>
                        <a:buNone/>
                      </a:pPr>
                      <a:r>
                        <a:t/>
                      </a:r>
                      <a:endParaRPr sz="1600" u="none" cap="none" strike="noStrike">
                        <a:solidFill>
                          <a:schemeClr val="dk1"/>
                        </a:solidFill>
                      </a:endParaRPr>
                    </a:p>
                    <a:p>
                      <a:pPr indent="-144000" lvl="0" marL="182245" marR="0" rtl="0" algn="l">
                        <a:lnSpc>
                          <a:spcPct val="100000"/>
                        </a:lnSpc>
                        <a:spcBef>
                          <a:spcPts val="0"/>
                        </a:spcBef>
                        <a:spcAft>
                          <a:spcPts val="0"/>
                        </a:spcAft>
                        <a:buClr>
                          <a:schemeClr val="dk1"/>
                        </a:buClr>
                        <a:buSzPts val="1600"/>
                        <a:buFont typeface="Arial"/>
                        <a:buChar char="•"/>
                      </a:pPr>
                      <a:r>
                        <a:rPr lang="fr-FR" sz="1600" u="none" cap="none" strike="noStrike">
                          <a:solidFill>
                            <a:schemeClr val="dk1"/>
                          </a:solidFill>
                        </a:rPr>
                        <a:t>Deveno de la materialoj </a:t>
                      </a:r>
                      <a:r>
                        <a:rPr lang="fr-FR" sz="1800" u="none" cap="none" strike="noStrike">
                          <a:solidFill>
                            <a:schemeClr val="dk1"/>
                          </a:solidFill>
                        </a:rPr>
                        <a:t> </a:t>
                      </a:r>
                      <a:endParaRPr sz="1800" u="none" cap="none" strike="noStrike">
                        <a:solidFill>
                          <a:schemeClr val="dk1"/>
                        </a:solidFill>
                      </a:endParaRPr>
                    </a:p>
                    <a:p>
                      <a:pPr indent="0" lvl="0" marL="0" marR="0" rtl="0" algn="l">
                        <a:spcBef>
                          <a:spcPts val="0"/>
                        </a:spcBef>
                        <a:spcAft>
                          <a:spcPts val="0"/>
                        </a:spcAft>
                        <a:buNone/>
                      </a:pPr>
                      <a:r>
                        <a:t/>
                      </a:r>
                      <a:endParaRPr sz="1800">
                        <a:solidFill>
                          <a:schemeClr val="dk1"/>
                        </a:solidFill>
                      </a:endParaRPr>
                    </a:p>
                  </a:txBody>
                  <a:tcPr marT="45725" marB="45725" marR="91450" marL="91450">
                    <a:solidFill>
                      <a:srgbClr val="FEE599"/>
                    </a:solidFill>
                  </a:tcPr>
                </a:tc>
                <a:tc>
                  <a:txBody>
                    <a:bodyPr/>
                    <a:lstStyle/>
                    <a:p>
                      <a:pPr indent="-180000" lvl="0" marL="180000" marR="0" rtl="0" algn="l">
                        <a:lnSpc>
                          <a:spcPct val="100000"/>
                        </a:lnSpc>
                        <a:spcBef>
                          <a:spcPts val="0"/>
                        </a:spcBef>
                        <a:spcAft>
                          <a:spcPts val="0"/>
                        </a:spcAft>
                        <a:buClr>
                          <a:schemeClr val="dk1"/>
                        </a:buClr>
                        <a:buSzPts val="1600"/>
                        <a:buFont typeface="Arial"/>
                        <a:buChar char="•"/>
                      </a:pPr>
                      <a:r>
                        <a:rPr b="0" i="0" lang="fr-FR" sz="1600">
                          <a:solidFill>
                            <a:schemeClr val="dk1"/>
                          </a:solidFill>
                        </a:rPr>
                        <a:t>Pli longdaŭra konservado de la materialoj</a:t>
                      </a:r>
                      <a:endParaRPr b="0" i="0" sz="1600">
                        <a:solidFill>
                          <a:schemeClr val="dk1"/>
                        </a:solidFill>
                      </a:endParaRPr>
                    </a:p>
                    <a:p>
                      <a:pPr indent="0" lvl="0" marL="0" marR="0" rtl="0" algn="l">
                        <a:spcBef>
                          <a:spcPts val="0"/>
                        </a:spcBef>
                        <a:spcAft>
                          <a:spcPts val="0"/>
                        </a:spcAft>
                        <a:buNone/>
                      </a:pPr>
                      <a:r>
                        <a:t/>
                      </a:r>
                      <a:endParaRPr sz="1800">
                        <a:solidFill>
                          <a:schemeClr val="dk1"/>
                        </a:solidFill>
                      </a:endParaRPr>
                    </a:p>
                  </a:txBody>
                  <a:tcPr marT="45725" marB="45725" marR="91450" marL="91450">
                    <a:solidFill>
                      <a:srgbClr val="FEE599"/>
                    </a:solidFill>
                  </a:tcPr>
                </a:tc>
                <a:tc>
                  <a:txBody>
                    <a:bodyPr/>
                    <a:lstStyle/>
                    <a:p>
                      <a:pPr indent="-182245" lvl="0" marL="182245" marR="0" rtl="0" algn="l">
                        <a:lnSpc>
                          <a:spcPct val="100000"/>
                        </a:lnSpc>
                        <a:spcBef>
                          <a:spcPts val="0"/>
                        </a:spcBef>
                        <a:spcAft>
                          <a:spcPts val="0"/>
                        </a:spcAft>
                        <a:buClr>
                          <a:srgbClr val="548135"/>
                        </a:buClr>
                        <a:buSzPts val="1600"/>
                        <a:buFont typeface="Arial"/>
                        <a:buChar char="•"/>
                      </a:pPr>
                      <a:r>
                        <a:rPr lang="fr-FR" sz="1600">
                          <a:solidFill>
                            <a:srgbClr val="548135"/>
                          </a:solidFill>
                        </a:rPr>
                        <a:t>Retpoŝtaĵoj </a:t>
                      </a:r>
                      <a:endParaRPr sz="1600">
                        <a:solidFill>
                          <a:srgbClr val="548135"/>
                        </a:solidFill>
                      </a:endParaRPr>
                    </a:p>
                    <a:p>
                      <a:pPr indent="-80963" lvl="0" marL="182563" marR="0" rtl="0" algn="l">
                        <a:lnSpc>
                          <a:spcPct val="100000"/>
                        </a:lnSpc>
                        <a:spcBef>
                          <a:spcPts val="0"/>
                        </a:spcBef>
                        <a:spcAft>
                          <a:spcPts val="0"/>
                        </a:spcAft>
                        <a:buClr>
                          <a:schemeClr val="dk1"/>
                        </a:buClr>
                        <a:buSzPts val="1600"/>
                        <a:buFont typeface="Arial"/>
                        <a:buNone/>
                      </a:pPr>
                      <a:r>
                        <a:t/>
                      </a:r>
                      <a:endParaRPr sz="1600">
                        <a:solidFill>
                          <a:srgbClr val="548135"/>
                        </a:solidFill>
                      </a:endParaRPr>
                    </a:p>
                    <a:p>
                      <a:pPr indent="-182245" lvl="0" marL="182245" marR="0" rtl="0" algn="l">
                        <a:lnSpc>
                          <a:spcPct val="100000"/>
                        </a:lnSpc>
                        <a:spcBef>
                          <a:spcPts val="0"/>
                        </a:spcBef>
                        <a:spcAft>
                          <a:spcPts val="0"/>
                        </a:spcAft>
                        <a:buClr>
                          <a:srgbClr val="548135"/>
                        </a:buClr>
                        <a:buSzPts val="1600"/>
                        <a:buFont typeface="Arial"/>
                        <a:buChar char="•"/>
                      </a:pPr>
                      <a:r>
                        <a:rPr lang="fr-FR" sz="1600">
                          <a:solidFill>
                            <a:srgbClr val="548135"/>
                          </a:solidFill>
                        </a:rPr>
                        <a:t>Kunlaboraj iloj</a:t>
                      </a:r>
                      <a:endParaRPr sz="1600">
                        <a:solidFill>
                          <a:srgbClr val="548135"/>
                        </a:solidFill>
                      </a:endParaRPr>
                    </a:p>
                    <a:p>
                      <a:pPr indent="-182563" lvl="0" marL="182563" marR="0" rtl="0" algn="l">
                        <a:lnSpc>
                          <a:spcPct val="100000"/>
                        </a:lnSpc>
                        <a:spcBef>
                          <a:spcPts val="0"/>
                        </a:spcBef>
                        <a:spcAft>
                          <a:spcPts val="0"/>
                        </a:spcAft>
                        <a:buClr>
                          <a:schemeClr val="dk1"/>
                        </a:buClr>
                        <a:buSzPts val="1600"/>
                        <a:buFont typeface="Arial"/>
                        <a:buNone/>
                      </a:pPr>
                      <a:r>
                        <a:t/>
                      </a:r>
                      <a:endParaRPr sz="1600">
                        <a:solidFill>
                          <a:srgbClr val="548135"/>
                        </a:solidFill>
                      </a:endParaRPr>
                    </a:p>
                    <a:p>
                      <a:pPr indent="-182245" lvl="0" marL="182245" marR="0" rtl="0" algn="l">
                        <a:lnSpc>
                          <a:spcPct val="100000"/>
                        </a:lnSpc>
                        <a:spcBef>
                          <a:spcPts val="0"/>
                        </a:spcBef>
                        <a:spcAft>
                          <a:spcPts val="0"/>
                        </a:spcAft>
                        <a:buClr>
                          <a:srgbClr val="548135"/>
                        </a:buClr>
                        <a:buSzPts val="1600"/>
                        <a:buFont typeface="Arial"/>
                        <a:buChar char="•"/>
                      </a:pPr>
                      <a:r>
                        <a:rPr lang="fr-FR" sz="1600">
                          <a:solidFill>
                            <a:srgbClr val="548135"/>
                          </a:solidFill>
                        </a:rPr>
                        <a:t>Datumejoj : stokad-spaco okupata</a:t>
                      </a:r>
                      <a:endParaRPr sz="1600">
                        <a:solidFill>
                          <a:srgbClr val="548135"/>
                        </a:solidFill>
                      </a:endParaRPr>
                    </a:p>
                    <a:p>
                      <a:pPr indent="-182563" lvl="0" marL="182563" marR="0" rtl="0" algn="l">
                        <a:lnSpc>
                          <a:spcPct val="100000"/>
                        </a:lnSpc>
                        <a:spcBef>
                          <a:spcPts val="0"/>
                        </a:spcBef>
                        <a:spcAft>
                          <a:spcPts val="0"/>
                        </a:spcAft>
                        <a:buClr>
                          <a:schemeClr val="dk1"/>
                        </a:buClr>
                        <a:buSzPts val="1600"/>
                        <a:buFont typeface="Arial"/>
                        <a:buNone/>
                      </a:pPr>
                      <a:r>
                        <a:t/>
                      </a:r>
                      <a:endParaRPr sz="1600">
                        <a:solidFill>
                          <a:srgbClr val="548135"/>
                        </a:solidFill>
                      </a:endParaRPr>
                    </a:p>
                    <a:p>
                      <a:pPr indent="-182245" lvl="0" marL="182245" marR="0" rtl="0" algn="l">
                        <a:lnSpc>
                          <a:spcPct val="100000"/>
                        </a:lnSpc>
                        <a:spcBef>
                          <a:spcPts val="0"/>
                        </a:spcBef>
                        <a:spcAft>
                          <a:spcPts val="0"/>
                        </a:spcAft>
                        <a:buClr>
                          <a:srgbClr val="548135"/>
                        </a:buClr>
                        <a:buSzPts val="1600"/>
                        <a:buFont typeface="Arial"/>
                        <a:buChar char="•"/>
                      </a:pPr>
                      <a:r>
                        <a:rPr lang="fr-FR" sz="1600">
                          <a:solidFill>
                            <a:srgbClr val="548135"/>
                          </a:solidFill>
                        </a:rPr>
                        <a:t>Energia konsumado de la ciferecaj materialoj</a:t>
                      </a:r>
                      <a:endParaRPr/>
                    </a:p>
                    <a:p>
                      <a:pPr indent="0" lvl="0" marL="0" marR="0" rtl="0" algn="l">
                        <a:lnSpc>
                          <a:spcPct val="100000"/>
                        </a:lnSpc>
                        <a:spcBef>
                          <a:spcPts val="0"/>
                        </a:spcBef>
                        <a:spcAft>
                          <a:spcPts val="0"/>
                        </a:spcAft>
                        <a:buClr>
                          <a:schemeClr val="dk1"/>
                        </a:buClr>
                        <a:buSzPts val="1600"/>
                        <a:buFont typeface="Arial"/>
                        <a:buNone/>
                      </a:pPr>
                      <a:r>
                        <a:t/>
                      </a:r>
                      <a:endParaRPr sz="1600">
                        <a:solidFill>
                          <a:srgbClr val="548135"/>
                        </a:solidFill>
                      </a:endParaRPr>
                    </a:p>
                    <a:p>
                      <a:pPr indent="-182245" lvl="0" marL="182245" marR="0" rtl="0" algn="l">
                        <a:lnSpc>
                          <a:spcPct val="100000"/>
                        </a:lnSpc>
                        <a:spcBef>
                          <a:spcPts val="0"/>
                        </a:spcBef>
                        <a:spcAft>
                          <a:spcPts val="0"/>
                        </a:spcAft>
                        <a:buClr>
                          <a:srgbClr val="548135"/>
                        </a:buClr>
                        <a:buSzPts val="1600"/>
                        <a:buFont typeface="Arial"/>
                        <a:buChar char="•"/>
                      </a:pPr>
                      <a:r>
                        <a:rPr lang="fr-FR" sz="1600">
                          <a:solidFill>
                            <a:srgbClr val="548135"/>
                          </a:solidFill>
                          <a:latin typeface="Calibri"/>
                          <a:ea typeface="Calibri"/>
                          <a:cs typeface="Calibri"/>
                          <a:sym typeface="Calibri"/>
                        </a:rPr>
                        <a:t>Video-retkunsidoj</a:t>
                      </a:r>
                      <a:endParaRPr sz="1600">
                        <a:solidFill>
                          <a:srgbClr val="548135"/>
                        </a:solidFill>
                        <a:latin typeface="Calibri"/>
                        <a:ea typeface="Calibri"/>
                        <a:cs typeface="Calibri"/>
                        <a:sym typeface="Calibri"/>
                      </a:endParaRPr>
                    </a:p>
                    <a:p>
                      <a:pPr indent="-182563" lvl="0" marL="182563" marR="0" rtl="0" algn="l">
                        <a:lnSpc>
                          <a:spcPct val="100000"/>
                        </a:lnSpc>
                        <a:spcBef>
                          <a:spcPts val="0"/>
                        </a:spcBef>
                        <a:spcAft>
                          <a:spcPts val="0"/>
                        </a:spcAft>
                        <a:buClr>
                          <a:schemeClr val="dk1"/>
                        </a:buClr>
                        <a:buSzPts val="1600"/>
                        <a:buFont typeface="Arial"/>
                        <a:buNone/>
                      </a:pPr>
                      <a:r>
                        <a:t/>
                      </a:r>
                      <a:endParaRPr sz="1600">
                        <a:solidFill>
                          <a:srgbClr val="548135"/>
                        </a:solidFill>
                      </a:endParaRPr>
                    </a:p>
                    <a:p>
                      <a:pPr indent="-182245" lvl="0" marL="182245" marR="0" rtl="0" algn="l">
                        <a:lnSpc>
                          <a:spcPct val="100000"/>
                        </a:lnSpc>
                        <a:spcBef>
                          <a:spcPts val="0"/>
                        </a:spcBef>
                        <a:spcAft>
                          <a:spcPts val="0"/>
                        </a:spcAft>
                        <a:buClr>
                          <a:srgbClr val="548135"/>
                        </a:buClr>
                        <a:buSzPts val="1600"/>
                        <a:buFont typeface="Arial"/>
                        <a:buChar char="•"/>
                      </a:pPr>
                      <a:r>
                        <a:rPr lang="fr-FR" sz="1600">
                          <a:solidFill>
                            <a:srgbClr val="548135"/>
                          </a:solidFill>
                        </a:rPr>
                        <a:t>Uzataj serĉiloj</a:t>
                      </a:r>
                      <a:endParaRPr sz="1600"/>
                    </a:p>
                  </a:txBody>
                  <a:tcPr marT="45725" marB="45725" marR="91450" marL="91450">
                    <a:solidFill>
                      <a:srgbClr val="E1EFD8"/>
                    </a:solidFill>
                  </a:tcPr>
                </a:tc>
                <a:tc>
                  <a:txBody>
                    <a:bodyPr/>
                    <a:lstStyle/>
                    <a:p>
                      <a:pPr indent="-182245" lvl="0" marL="182245" marR="0" rtl="0" algn="l">
                        <a:lnSpc>
                          <a:spcPct val="100000"/>
                        </a:lnSpc>
                        <a:spcBef>
                          <a:spcPts val="0"/>
                        </a:spcBef>
                        <a:spcAft>
                          <a:spcPts val="0"/>
                        </a:spcAft>
                        <a:buClr>
                          <a:srgbClr val="548135"/>
                        </a:buClr>
                        <a:buSzPts val="1600"/>
                        <a:buFont typeface="Arial"/>
                        <a:buChar char="•"/>
                      </a:pPr>
                      <a:r>
                        <a:rPr lang="fr-FR" sz="1600">
                          <a:solidFill>
                            <a:srgbClr val="548135"/>
                          </a:solidFill>
                        </a:rPr>
                        <a:t>Konsciigi pri cifereca poluado kaj pri bonaj praktikoj</a:t>
                      </a:r>
                      <a:endParaRPr/>
                    </a:p>
                    <a:p>
                      <a:pPr indent="-182563" lvl="0" marL="182563" marR="0" rtl="0" algn="l">
                        <a:lnSpc>
                          <a:spcPct val="100000"/>
                        </a:lnSpc>
                        <a:spcBef>
                          <a:spcPts val="0"/>
                        </a:spcBef>
                        <a:spcAft>
                          <a:spcPts val="0"/>
                        </a:spcAft>
                        <a:buClr>
                          <a:schemeClr val="dk1"/>
                        </a:buClr>
                        <a:buSzPts val="1600"/>
                        <a:buFont typeface="Arial"/>
                        <a:buNone/>
                      </a:pPr>
                      <a:r>
                        <a:t/>
                      </a:r>
                      <a:endParaRPr sz="1600">
                        <a:solidFill>
                          <a:srgbClr val="548135"/>
                        </a:solidFill>
                      </a:endParaRPr>
                    </a:p>
                    <a:p>
                      <a:pPr indent="-182245" lvl="0" marL="182245" marR="0" rtl="0" algn="l">
                        <a:lnSpc>
                          <a:spcPct val="100000"/>
                        </a:lnSpc>
                        <a:spcBef>
                          <a:spcPts val="0"/>
                        </a:spcBef>
                        <a:spcAft>
                          <a:spcPts val="0"/>
                        </a:spcAft>
                        <a:buClr>
                          <a:srgbClr val="548135"/>
                        </a:buClr>
                        <a:buSzPts val="1600"/>
                        <a:buFont typeface="Arial"/>
                        <a:buChar char="•"/>
                      </a:pPr>
                      <a:r>
                        <a:rPr lang="fr-FR" sz="1600">
                          <a:solidFill>
                            <a:srgbClr val="548135"/>
                          </a:solidFill>
                        </a:rPr>
                        <a:t>Stokado de la dokumentoj</a:t>
                      </a:r>
                      <a:endParaRPr sz="1600">
                        <a:solidFill>
                          <a:srgbClr val="548135"/>
                        </a:solidFill>
                      </a:endParaRPr>
                    </a:p>
                    <a:p>
                      <a:pPr indent="-80963" lvl="0" marL="182563" marR="0" rtl="0" algn="l">
                        <a:lnSpc>
                          <a:spcPct val="100000"/>
                        </a:lnSpc>
                        <a:spcBef>
                          <a:spcPts val="0"/>
                        </a:spcBef>
                        <a:spcAft>
                          <a:spcPts val="0"/>
                        </a:spcAft>
                        <a:buClr>
                          <a:schemeClr val="dk1"/>
                        </a:buClr>
                        <a:buSzPts val="1600"/>
                        <a:buFont typeface="Arial"/>
                        <a:buNone/>
                      </a:pPr>
                      <a:r>
                        <a:t/>
                      </a:r>
                      <a:endParaRPr sz="1600">
                        <a:solidFill>
                          <a:srgbClr val="548135"/>
                        </a:solidFill>
                      </a:endParaRPr>
                    </a:p>
                    <a:p>
                      <a:pPr indent="-182245" lvl="0" marL="182245" marR="0" rtl="0" algn="l">
                        <a:lnSpc>
                          <a:spcPct val="100000"/>
                        </a:lnSpc>
                        <a:spcBef>
                          <a:spcPts val="0"/>
                        </a:spcBef>
                        <a:spcAft>
                          <a:spcPts val="0"/>
                        </a:spcAft>
                        <a:buClr>
                          <a:srgbClr val="548135"/>
                        </a:buClr>
                        <a:buSzPts val="1600"/>
                        <a:buFont typeface="Arial"/>
                        <a:buChar char="•"/>
                      </a:pPr>
                      <a:r>
                        <a:rPr lang="fr-FR" sz="1600">
                          <a:solidFill>
                            <a:srgbClr val="548135"/>
                          </a:solidFill>
                        </a:rPr>
                        <a:t>Purigi retpoŝtkestojn</a:t>
                      </a:r>
                      <a:endParaRPr/>
                    </a:p>
                    <a:p>
                      <a:pPr indent="0" lvl="0" marL="0" marR="0" rtl="0" algn="l">
                        <a:lnSpc>
                          <a:spcPct val="100000"/>
                        </a:lnSpc>
                        <a:spcBef>
                          <a:spcPts val="0"/>
                        </a:spcBef>
                        <a:spcAft>
                          <a:spcPts val="0"/>
                        </a:spcAft>
                        <a:buClr>
                          <a:schemeClr val="dk1"/>
                        </a:buClr>
                        <a:buSzPts val="1600"/>
                        <a:buFont typeface="Arial"/>
                        <a:buNone/>
                      </a:pPr>
                      <a:r>
                        <a:t/>
                      </a:r>
                      <a:endParaRPr sz="1600">
                        <a:solidFill>
                          <a:srgbClr val="548135"/>
                        </a:solidFill>
                      </a:endParaRPr>
                    </a:p>
                    <a:p>
                      <a:pPr indent="-182245" lvl="0" marL="182245" marR="0" rtl="0" algn="l">
                        <a:lnSpc>
                          <a:spcPct val="100000"/>
                        </a:lnSpc>
                        <a:spcBef>
                          <a:spcPts val="0"/>
                        </a:spcBef>
                        <a:spcAft>
                          <a:spcPts val="0"/>
                        </a:spcAft>
                        <a:buClr>
                          <a:srgbClr val="548135"/>
                        </a:buClr>
                        <a:buSzPts val="1600"/>
                        <a:buFont typeface="Arial"/>
                        <a:buChar char="•"/>
                      </a:pPr>
                      <a:r>
                        <a:rPr lang="fr-FR" sz="1600">
                          <a:solidFill>
                            <a:srgbClr val="548135"/>
                          </a:solidFill>
                        </a:rPr>
                        <a:t>Retaj kunsidoj sen video</a:t>
                      </a:r>
                      <a:endParaRPr/>
                    </a:p>
                    <a:p>
                      <a:pPr indent="-182245" lvl="0" marL="182245" marR="0" rtl="0" algn="l">
                        <a:lnSpc>
                          <a:spcPct val="100000"/>
                        </a:lnSpc>
                        <a:spcBef>
                          <a:spcPts val="0"/>
                        </a:spcBef>
                        <a:spcAft>
                          <a:spcPts val="0"/>
                        </a:spcAft>
                        <a:buClr>
                          <a:srgbClr val="548135"/>
                        </a:buClr>
                        <a:buSzPts val="1600"/>
                        <a:buFont typeface="Arial"/>
                        <a:buChar char="•"/>
                      </a:pPr>
                      <a:r>
                        <a:rPr lang="fr-FR" sz="1600">
                          <a:solidFill>
                            <a:srgbClr val="548135"/>
                          </a:solidFill>
                        </a:rPr>
                        <a:t>Uzado de etikaj serĉiloj</a:t>
                      </a:r>
                      <a:endParaRPr sz="1600"/>
                    </a:p>
                  </a:txBody>
                  <a:tcPr marT="45725" marB="45725" marR="91450" marL="91450">
                    <a:solidFill>
                      <a:srgbClr val="E1EFD8"/>
                    </a:solidFill>
                  </a:tcPr>
                </a:tc>
                <a:tc>
                  <a:txBody>
                    <a:bodyPr/>
                    <a:lstStyle/>
                    <a:p>
                      <a:pPr indent="-182245" lvl="0" marL="182245" marR="0" rtl="0" algn="l">
                        <a:lnSpc>
                          <a:spcPct val="100000"/>
                        </a:lnSpc>
                        <a:spcBef>
                          <a:spcPts val="0"/>
                        </a:spcBef>
                        <a:spcAft>
                          <a:spcPts val="0"/>
                        </a:spcAft>
                        <a:buClr>
                          <a:srgbClr val="990099"/>
                        </a:buClr>
                        <a:buSzPts val="1600"/>
                        <a:buFont typeface="Arial"/>
                        <a:buChar char="•"/>
                      </a:pPr>
                      <a:r>
                        <a:rPr lang="fr-FR" sz="1600">
                          <a:solidFill>
                            <a:srgbClr val="990099"/>
                          </a:solidFill>
                        </a:rPr>
                        <a:t>Fina enrubujigo de la materialo</a:t>
                      </a:r>
                      <a:endParaRPr sz="1600">
                        <a:solidFill>
                          <a:srgbClr val="990099"/>
                        </a:solidFill>
                      </a:endParaRPr>
                    </a:p>
                    <a:p>
                      <a:pPr indent="-144463" lvl="0" marL="182563" marR="0" rtl="0" algn="l">
                        <a:spcBef>
                          <a:spcPts val="0"/>
                        </a:spcBef>
                        <a:spcAft>
                          <a:spcPts val="0"/>
                        </a:spcAft>
                        <a:buClr>
                          <a:schemeClr val="dk1"/>
                        </a:buClr>
                        <a:buSzPts val="600"/>
                        <a:buFont typeface="Arial"/>
                        <a:buNone/>
                      </a:pPr>
                      <a:r>
                        <a:t/>
                      </a:r>
                      <a:endParaRPr sz="600">
                        <a:solidFill>
                          <a:srgbClr val="990099"/>
                        </a:solidFill>
                      </a:endParaRPr>
                    </a:p>
                    <a:p>
                      <a:pPr indent="-182245" lvl="0" marL="182245" marR="0" rtl="0" algn="l">
                        <a:spcBef>
                          <a:spcPts val="0"/>
                        </a:spcBef>
                        <a:spcAft>
                          <a:spcPts val="0"/>
                        </a:spcAft>
                        <a:buClr>
                          <a:srgbClr val="990099"/>
                        </a:buClr>
                        <a:buSzPts val="1600"/>
                        <a:buFont typeface="Arial"/>
                        <a:buChar char="•"/>
                      </a:pPr>
                      <a:r>
                        <a:rPr lang="fr-FR" sz="1600">
                          <a:solidFill>
                            <a:srgbClr val="990099"/>
                          </a:solidFill>
                        </a:rPr>
                        <a:t>Konservado de la eksmodiĝinta materialo</a:t>
                      </a:r>
                      <a:endParaRPr sz="1800">
                        <a:solidFill>
                          <a:srgbClr val="990099"/>
                        </a:solidFill>
                      </a:endParaRPr>
                    </a:p>
                    <a:p>
                      <a:pPr indent="0" lvl="0" marL="0" marR="0" rtl="0" algn="l">
                        <a:spcBef>
                          <a:spcPts val="0"/>
                        </a:spcBef>
                        <a:spcAft>
                          <a:spcPts val="0"/>
                        </a:spcAft>
                        <a:buNone/>
                      </a:pPr>
                      <a:r>
                        <a:t/>
                      </a:r>
                      <a:endParaRPr sz="1800"/>
                    </a:p>
                  </a:txBody>
                  <a:tcPr marT="45725" marB="45725" marR="91450" marL="91450">
                    <a:solidFill>
                      <a:srgbClr val="FFCCFF"/>
                    </a:solidFill>
                  </a:tcPr>
                </a:tc>
                <a:tc>
                  <a:txBody>
                    <a:bodyPr/>
                    <a:lstStyle/>
                    <a:p>
                      <a:pPr indent="-182245" lvl="0" marL="182245" marR="0" rtl="0" algn="l">
                        <a:spcBef>
                          <a:spcPts val="0"/>
                        </a:spcBef>
                        <a:spcAft>
                          <a:spcPts val="0"/>
                        </a:spcAft>
                        <a:buClr>
                          <a:srgbClr val="990099"/>
                        </a:buClr>
                        <a:buSzPts val="1600"/>
                        <a:buFont typeface="Arial"/>
                        <a:buChar char="•"/>
                      </a:pPr>
                      <a:r>
                        <a:rPr lang="fr-FR" sz="1600">
                          <a:solidFill>
                            <a:srgbClr val="990099"/>
                          </a:solidFill>
                        </a:rPr>
                        <a:t>Bone zorgi pri la materialoj</a:t>
                      </a:r>
                      <a:endParaRPr i="1" sz="1600">
                        <a:solidFill>
                          <a:srgbClr val="990099"/>
                        </a:solidFill>
                      </a:endParaRPr>
                    </a:p>
                    <a:p>
                      <a:pPr indent="-80963" lvl="0" marL="182563" marR="0" rtl="0" algn="l">
                        <a:spcBef>
                          <a:spcPts val="0"/>
                        </a:spcBef>
                        <a:spcAft>
                          <a:spcPts val="0"/>
                        </a:spcAft>
                        <a:buClr>
                          <a:schemeClr val="dk1"/>
                        </a:buClr>
                        <a:buSzPts val="1600"/>
                        <a:buFont typeface="Arial"/>
                        <a:buNone/>
                      </a:pPr>
                      <a:r>
                        <a:t/>
                      </a:r>
                      <a:endParaRPr i="1" sz="1600">
                        <a:solidFill>
                          <a:srgbClr val="990099"/>
                        </a:solidFill>
                      </a:endParaRPr>
                    </a:p>
                    <a:p>
                      <a:pPr indent="-182245" lvl="0" marL="182245" marR="0" rtl="0" algn="l">
                        <a:spcBef>
                          <a:spcPts val="0"/>
                        </a:spcBef>
                        <a:spcAft>
                          <a:spcPts val="0"/>
                        </a:spcAft>
                        <a:buClr>
                          <a:srgbClr val="990099"/>
                        </a:buClr>
                        <a:buSzPts val="1600"/>
                        <a:buFont typeface="Arial"/>
                        <a:buChar char="•"/>
                      </a:pPr>
                      <a:r>
                        <a:rPr lang="fr-FR" sz="1600">
                          <a:solidFill>
                            <a:srgbClr val="990099"/>
                          </a:solidFill>
                        </a:rPr>
                        <a:t>Reuzado</a:t>
                      </a:r>
                      <a:endParaRPr sz="1600">
                        <a:solidFill>
                          <a:srgbClr val="990099"/>
                        </a:solidFill>
                      </a:endParaRPr>
                    </a:p>
                    <a:p>
                      <a:pPr indent="-80963" lvl="0" marL="182563" marR="0" rtl="0" algn="l">
                        <a:spcBef>
                          <a:spcPts val="0"/>
                        </a:spcBef>
                        <a:spcAft>
                          <a:spcPts val="0"/>
                        </a:spcAft>
                        <a:buClr>
                          <a:schemeClr val="dk1"/>
                        </a:buClr>
                        <a:buSzPts val="1600"/>
                        <a:buFont typeface="Arial"/>
                        <a:buNone/>
                      </a:pPr>
                      <a:r>
                        <a:t/>
                      </a:r>
                      <a:endParaRPr i="1" sz="1600">
                        <a:solidFill>
                          <a:srgbClr val="990099"/>
                        </a:solidFill>
                      </a:endParaRPr>
                    </a:p>
                    <a:p>
                      <a:pPr indent="-182245" lvl="0" marL="182245" marR="0" rtl="0" algn="l">
                        <a:spcBef>
                          <a:spcPts val="0"/>
                        </a:spcBef>
                        <a:spcAft>
                          <a:spcPts val="0"/>
                        </a:spcAft>
                        <a:buClr>
                          <a:srgbClr val="990099"/>
                        </a:buClr>
                        <a:buSzPts val="1600"/>
                        <a:buFont typeface="Arial"/>
                        <a:buChar char="•"/>
                      </a:pPr>
                      <a:r>
                        <a:rPr lang="fr-FR" sz="1600">
                          <a:solidFill>
                            <a:srgbClr val="990099"/>
                          </a:solidFill>
                        </a:rPr>
                        <a:t>Apartigo de la rubaĵoj </a:t>
                      </a:r>
                      <a:endParaRPr sz="1600">
                        <a:solidFill>
                          <a:srgbClr val="990099"/>
                        </a:solidFill>
                      </a:endParaRPr>
                    </a:p>
                    <a:p>
                      <a:pPr indent="0" lvl="0" marL="0" marR="0" rtl="0" algn="l">
                        <a:spcBef>
                          <a:spcPts val="0"/>
                        </a:spcBef>
                        <a:spcAft>
                          <a:spcPts val="0"/>
                        </a:spcAft>
                        <a:buNone/>
                      </a:pPr>
                      <a:r>
                        <a:t/>
                      </a:r>
                      <a:endParaRPr sz="1800"/>
                    </a:p>
                  </a:txBody>
                  <a:tcPr marT="45725" marB="45725" marR="91450" marL="91450">
                    <a:solidFill>
                      <a:srgbClr val="FFCCFF"/>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2021-03-09T10:39:01Z</dcterms:created>
  <dc:creator>DEWET Claire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0x010100530881A5E2650B4F90E04933B8E38C5D</vt:lpwstr>
  </property>
  <property fmtid="{D5CDD505-2E9C-101B-9397-08002B2CF9AE}" pid="3" name="MSIP_Label_2d26f538-337a-4593-a7e6-123667b1a538_Enabled">
    <vt:lpwstr>true</vt:lpwstr>
  </property>
  <property fmtid="{D5CDD505-2E9C-101B-9397-08002B2CF9AE}" pid="4" name="MSIP_Label_2d26f538-337a-4593-a7e6-123667b1a538_SetDate">
    <vt:lpwstr>2022-09-21T12:13:13Z</vt:lpwstr>
  </property>
  <property fmtid="{D5CDD505-2E9C-101B-9397-08002B2CF9AE}" pid="5" name="MSIP_Label_2d26f538-337a-4593-a7e6-123667b1a538_Method">
    <vt:lpwstr>Standard</vt:lpwstr>
  </property>
  <property fmtid="{D5CDD505-2E9C-101B-9397-08002B2CF9AE}" pid="6" name="MSIP_Label_2d26f538-337a-4593-a7e6-123667b1a538_Name">
    <vt:lpwstr>C1 Interne</vt:lpwstr>
  </property>
  <property fmtid="{D5CDD505-2E9C-101B-9397-08002B2CF9AE}" pid="7" name="MSIP_Label_2d26f538-337a-4593-a7e6-123667b1a538_SiteId">
    <vt:lpwstr>e242425b-70fc-44dc-9ddf-c21e304e6c80</vt:lpwstr>
  </property>
  <property fmtid="{D5CDD505-2E9C-101B-9397-08002B2CF9AE}" pid="8" name="MSIP_Label_2d26f538-337a-4593-a7e6-123667b1a538_ActionId">
    <vt:lpwstr>05b53339-d702-416e-bf63-b167e7cca608</vt:lpwstr>
  </property>
  <property fmtid="{D5CDD505-2E9C-101B-9397-08002B2CF9AE}" pid="9" name="MSIP_Label_2d26f538-337a-4593-a7e6-123667b1a538_ContentBits">
    <vt:lpwstr>0</vt:lpwstr>
  </property>
  <property fmtid="{D5CDD505-2E9C-101B-9397-08002B2CF9AE}" pid="10" name="MediaServiceImageTags">
    <vt:lpwstr/>
  </property>
</Properties>
</file>